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10287000" cx="18288000"/>
  <p:notesSz cx="6858000" cy="9144000"/>
  <p:embeddedFontLst>
    <p:embeddedFont>
      <p:font typeface="Livvic"/>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2" roundtripDataSignature="AMtx7mjmjdYpAS0xOGSL43N0OpPbtLuk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ivvic-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Livvic-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Livvic-bold.fntdata"/><Relationship Id="rId6" Type="http://schemas.openxmlformats.org/officeDocument/2006/relationships/slide" Target="slides/slide1.xml"/><Relationship Id="rId18" Type="http://schemas.openxmlformats.org/officeDocument/2006/relationships/font" Target="fonts/Livvic-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2" name="Shape 22"/>
        <p:cNvGrpSpPr/>
        <p:nvPr/>
      </p:nvGrpSpPr>
      <p:grpSpPr>
        <a:xfrm>
          <a:off x="0" y="0"/>
          <a:ext cx="0" cy="0"/>
          <a:chOff x="0" y="0"/>
          <a:chExt cx="0" cy="0"/>
        </a:xfrm>
      </p:grpSpPr>
      <p:sp>
        <p:nvSpPr>
          <p:cNvPr id="23" name="Google Shape;23;p14"/>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4"/>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Resim Yazısı">
  <p:cSld name="Başlık ve Resim Yazısı">
    <p:spTree>
      <p:nvGrpSpPr>
        <p:cNvPr id="90" name="Shape 90"/>
        <p:cNvGrpSpPr/>
        <p:nvPr/>
      </p:nvGrpSpPr>
      <p:grpSpPr>
        <a:xfrm>
          <a:off x="0" y="0"/>
          <a:ext cx="0" cy="0"/>
          <a:chOff x="0" y="0"/>
          <a:chExt cx="0" cy="0"/>
        </a:xfrm>
      </p:grpSpPr>
      <p:sp>
        <p:nvSpPr>
          <p:cNvPr id="91" name="Google Shape;91;p23"/>
          <p:cNvSpPr txBox="1"/>
          <p:nvPr>
            <p:ph type="title"/>
          </p:nvPr>
        </p:nvSpPr>
        <p:spPr>
          <a:xfrm>
            <a:off x="1016003" y="914400"/>
            <a:ext cx="12895002" cy="5105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6600"/>
              <a:buFont typeface="Trebuchet MS"/>
              <a:buNone/>
              <a:defRPr b="0" sz="6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3"/>
          <p:cNvSpPr txBox="1"/>
          <p:nvPr>
            <p:ph idx="1" type="body"/>
          </p:nvPr>
        </p:nvSpPr>
        <p:spPr>
          <a:xfrm>
            <a:off x="1016003" y="6705600"/>
            <a:ext cx="12895002" cy="2356443"/>
          </a:xfrm>
          <a:prstGeom prst="rect">
            <a:avLst/>
          </a:prstGeom>
          <a:noFill/>
          <a:ln>
            <a:noFill/>
          </a:ln>
        </p:spPr>
        <p:txBody>
          <a:bodyPr anchorCtr="0" anchor="ctr" bIns="45700" lIns="91425" spcFirstLastPara="1" rIns="91425" wrap="square" tIns="45700">
            <a:normAutofit/>
          </a:bodyPr>
          <a:lstStyle>
            <a:lvl1pPr indent="-228600" lvl="0" marL="457200" algn="l">
              <a:spcBef>
                <a:spcPts val="1500"/>
              </a:spcBef>
              <a:spcAft>
                <a:spcPts val="0"/>
              </a:spcAft>
              <a:buSzPts val="2160"/>
              <a:buNone/>
              <a:defRPr sz="2700">
                <a:solidFill>
                  <a:srgbClr val="3F3F3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93" name="Google Shape;93;p23"/>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3"/>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3"/>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im Yazılı Alıntı">
  <p:cSld name="Resim Yazılı Alıntı">
    <p:spTree>
      <p:nvGrpSpPr>
        <p:cNvPr id="96" name="Shape 96"/>
        <p:cNvGrpSpPr/>
        <p:nvPr/>
      </p:nvGrpSpPr>
      <p:grpSpPr>
        <a:xfrm>
          <a:off x="0" y="0"/>
          <a:ext cx="0" cy="0"/>
          <a:chOff x="0" y="0"/>
          <a:chExt cx="0" cy="0"/>
        </a:xfrm>
      </p:grpSpPr>
      <p:sp>
        <p:nvSpPr>
          <p:cNvPr id="97" name="Google Shape;97;p24"/>
          <p:cNvSpPr txBox="1"/>
          <p:nvPr>
            <p:ph type="title"/>
          </p:nvPr>
        </p:nvSpPr>
        <p:spPr>
          <a:xfrm>
            <a:off x="1397001" y="914400"/>
            <a:ext cx="12141201" cy="45339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6600"/>
              <a:buFont typeface="Trebuchet MS"/>
              <a:buNone/>
              <a:defRPr b="0" sz="6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4"/>
          <p:cNvSpPr txBox="1"/>
          <p:nvPr>
            <p:ph idx="1" type="body"/>
          </p:nvPr>
        </p:nvSpPr>
        <p:spPr>
          <a:xfrm>
            <a:off x="2049209" y="5448300"/>
            <a:ext cx="10836786" cy="571500"/>
          </a:xfrm>
          <a:prstGeom prst="rect">
            <a:avLst/>
          </a:prstGeom>
          <a:noFill/>
          <a:ln>
            <a:noFill/>
          </a:ln>
        </p:spPr>
        <p:txBody>
          <a:bodyPr anchorCtr="0" anchor="ctr" bIns="45700" lIns="91425" spcFirstLastPara="1" rIns="91425" wrap="square" tIns="45700">
            <a:noAutofit/>
          </a:bodyPr>
          <a:lstStyle>
            <a:lvl1pPr indent="-228600" lvl="0" marL="457200" algn="l">
              <a:spcBef>
                <a:spcPts val="1500"/>
              </a:spcBef>
              <a:spcAft>
                <a:spcPts val="0"/>
              </a:spcAft>
              <a:buSzPts val="1920"/>
              <a:buFont typeface="Trebuchet MS"/>
              <a:buNone/>
              <a:defRPr sz="2400">
                <a:solidFill>
                  <a:srgbClr val="7F7F7F"/>
                </a:solidFill>
              </a:defRPr>
            </a:lvl1pPr>
            <a:lvl2pPr indent="-228600" lvl="1" marL="914400" algn="l">
              <a:spcBef>
                <a:spcPts val="1500"/>
              </a:spcBef>
              <a:spcAft>
                <a:spcPts val="0"/>
              </a:spcAft>
              <a:buSzPts val="1920"/>
              <a:buFont typeface="Trebuchet MS"/>
              <a:buNone/>
              <a:defRPr/>
            </a:lvl2pPr>
            <a:lvl3pPr indent="-228600" lvl="2" marL="1371600" algn="l">
              <a:spcBef>
                <a:spcPts val="1500"/>
              </a:spcBef>
              <a:spcAft>
                <a:spcPts val="0"/>
              </a:spcAft>
              <a:buSzPts val="1680"/>
              <a:buFont typeface="Trebuchet MS"/>
              <a:buNone/>
              <a:defRPr/>
            </a:lvl3pPr>
            <a:lvl4pPr indent="-228600" lvl="3" marL="1828800" algn="l">
              <a:spcBef>
                <a:spcPts val="1500"/>
              </a:spcBef>
              <a:spcAft>
                <a:spcPts val="0"/>
              </a:spcAft>
              <a:buSzPts val="1440"/>
              <a:buFont typeface="Trebuchet MS"/>
              <a:buNone/>
              <a:defRPr/>
            </a:lvl4pPr>
            <a:lvl5pPr indent="-228600" lvl="4" marL="2286000" algn="l">
              <a:spcBef>
                <a:spcPts val="1500"/>
              </a:spcBef>
              <a:spcAft>
                <a:spcPts val="0"/>
              </a:spcAft>
              <a:buSzPts val="1440"/>
              <a:buFont typeface="Trebuchet MS"/>
              <a:buNone/>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99" name="Google Shape;99;p24"/>
          <p:cNvSpPr txBox="1"/>
          <p:nvPr>
            <p:ph idx="2" type="body"/>
          </p:nvPr>
        </p:nvSpPr>
        <p:spPr>
          <a:xfrm>
            <a:off x="1016003" y="6705600"/>
            <a:ext cx="12895002" cy="2356443"/>
          </a:xfrm>
          <a:prstGeom prst="rect">
            <a:avLst/>
          </a:prstGeom>
          <a:noFill/>
          <a:ln>
            <a:noFill/>
          </a:ln>
        </p:spPr>
        <p:txBody>
          <a:bodyPr anchorCtr="0" anchor="ctr" bIns="45700" lIns="91425" spcFirstLastPara="1" rIns="91425" wrap="square" tIns="45700">
            <a:normAutofit/>
          </a:bodyPr>
          <a:lstStyle>
            <a:lvl1pPr indent="-228600" lvl="0" marL="457200" algn="l">
              <a:spcBef>
                <a:spcPts val="1500"/>
              </a:spcBef>
              <a:spcAft>
                <a:spcPts val="0"/>
              </a:spcAft>
              <a:buSzPts val="2160"/>
              <a:buNone/>
              <a:defRPr sz="2700">
                <a:solidFill>
                  <a:srgbClr val="3F3F3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100" name="Google Shape;100;p24"/>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4"/>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24"/>
          <p:cNvSpPr txBox="1"/>
          <p:nvPr/>
        </p:nvSpPr>
        <p:spPr>
          <a:xfrm>
            <a:off x="812805" y="1185567"/>
            <a:ext cx="914400" cy="877164"/>
          </a:xfrm>
          <a:prstGeom prst="rect">
            <a:avLst/>
          </a:prstGeom>
          <a:noFill/>
          <a:ln>
            <a:noFill/>
          </a:ln>
        </p:spPr>
        <p:txBody>
          <a:bodyPr anchorCtr="0" anchor="ctr" bIns="68575" lIns="137150" spcFirstLastPara="1" rIns="137150" wrap="square" tIns="68575">
            <a:noAutofit/>
          </a:bodyPr>
          <a:lstStyle/>
          <a:p>
            <a:pPr indent="0" lvl="0" marL="0" marR="0" rtl="0" algn="l">
              <a:spcBef>
                <a:spcPts val="0"/>
              </a:spcBef>
              <a:spcAft>
                <a:spcPts val="0"/>
              </a:spcAft>
              <a:buNone/>
            </a:pPr>
            <a:r>
              <a:rPr lang="en-US" sz="12000">
                <a:solidFill>
                  <a:srgbClr val="BFE471"/>
                </a:solidFill>
                <a:latin typeface="Arial"/>
                <a:ea typeface="Arial"/>
                <a:cs typeface="Arial"/>
                <a:sym typeface="Arial"/>
              </a:rPr>
              <a:t>“</a:t>
            </a:r>
            <a:endParaRPr/>
          </a:p>
        </p:txBody>
      </p:sp>
      <p:sp>
        <p:nvSpPr>
          <p:cNvPr id="104" name="Google Shape;104;p24"/>
          <p:cNvSpPr txBox="1"/>
          <p:nvPr/>
        </p:nvSpPr>
        <p:spPr>
          <a:xfrm>
            <a:off x="13339517" y="4329834"/>
            <a:ext cx="914400" cy="877164"/>
          </a:xfrm>
          <a:prstGeom prst="rect">
            <a:avLst/>
          </a:prstGeom>
          <a:noFill/>
          <a:ln>
            <a:noFill/>
          </a:ln>
        </p:spPr>
        <p:txBody>
          <a:bodyPr anchorCtr="0" anchor="ctr" bIns="68575" lIns="137150" spcFirstLastPara="1" rIns="137150" wrap="square" tIns="68575">
            <a:noAutofit/>
          </a:bodyPr>
          <a:lstStyle/>
          <a:p>
            <a:pPr indent="0" lvl="0" marL="0" marR="0" rtl="0" algn="l">
              <a:spcBef>
                <a:spcPts val="0"/>
              </a:spcBef>
              <a:spcAft>
                <a:spcPts val="0"/>
              </a:spcAft>
              <a:buNone/>
            </a:pPr>
            <a:r>
              <a:rPr lang="en-US" sz="12000">
                <a:solidFill>
                  <a:srgbClr val="BFE471"/>
                </a:solidFill>
                <a:latin typeface="Arial"/>
                <a:ea typeface="Arial"/>
                <a:cs typeface="Arial"/>
                <a:sym typeface="Arial"/>
              </a:rPr>
              <a:t>”</a:t>
            </a:r>
            <a:endParaRPr sz="27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sim Kartı">
  <p:cSld name="İsim Kartı">
    <p:spTree>
      <p:nvGrpSpPr>
        <p:cNvPr id="105" name="Shape 105"/>
        <p:cNvGrpSpPr/>
        <p:nvPr/>
      </p:nvGrpSpPr>
      <p:grpSpPr>
        <a:xfrm>
          <a:off x="0" y="0"/>
          <a:ext cx="0" cy="0"/>
          <a:chOff x="0" y="0"/>
          <a:chExt cx="0" cy="0"/>
        </a:xfrm>
      </p:grpSpPr>
      <p:sp>
        <p:nvSpPr>
          <p:cNvPr id="106" name="Google Shape;106;p25"/>
          <p:cNvSpPr txBox="1"/>
          <p:nvPr>
            <p:ph type="title"/>
          </p:nvPr>
        </p:nvSpPr>
        <p:spPr>
          <a:xfrm>
            <a:off x="1016003" y="2897982"/>
            <a:ext cx="12895002" cy="389319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6600"/>
              <a:buFont typeface="Trebuchet MS"/>
              <a:buNone/>
              <a:defRPr b="0" sz="6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5"/>
          <p:cNvSpPr txBox="1"/>
          <p:nvPr>
            <p:ph idx="1" type="body"/>
          </p:nvPr>
        </p:nvSpPr>
        <p:spPr>
          <a:xfrm>
            <a:off x="1016003" y="6791172"/>
            <a:ext cx="12895002" cy="2270871"/>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2160"/>
              <a:buNone/>
              <a:defRPr sz="2700">
                <a:solidFill>
                  <a:srgbClr val="3F3F3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108" name="Google Shape;108;p25"/>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5"/>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ıntı İsim Kartı">
  <p:cSld name="Alıntı İsim Kartı">
    <p:spTree>
      <p:nvGrpSpPr>
        <p:cNvPr id="111" name="Shape 111"/>
        <p:cNvGrpSpPr/>
        <p:nvPr/>
      </p:nvGrpSpPr>
      <p:grpSpPr>
        <a:xfrm>
          <a:off x="0" y="0"/>
          <a:ext cx="0" cy="0"/>
          <a:chOff x="0" y="0"/>
          <a:chExt cx="0" cy="0"/>
        </a:xfrm>
      </p:grpSpPr>
      <p:sp>
        <p:nvSpPr>
          <p:cNvPr id="112" name="Google Shape;112;p26"/>
          <p:cNvSpPr txBox="1"/>
          <p:nvPr>
            <p:ph type="title"/>
          </p:nvPr>
        </p:nvSpPr>
        <p:spPr>
          <a:xfrm>
            <a:off x="1397001" y="914400"/>
            <a:ext cx="12141201" cy="45339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6600"/>
              <a:buFont typeface="Trebuchet MS"/>
              <a:buNone/>
              <a:defRPr b="0" sz="6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6"/>
          <p:cNvSpPr txBox="1"/>
          <p:nvPr>
            <p:ph idx="1" type="body"/>
          </p:nvPr>
        </p:nvSpPr>
        <p:spPr>
          <a:xfrm>
            <a:off x="1015999" y="6019800"/>
            <a:ext cx="12895004" cy="771372"/>
          </a:xfrm>
          <a:prstGeom prst="rect">
            <a:avLst/>
          </a:prstGeom>
          <a:noFill/>
          <a:ln>
            <a:noFill/>
          </a:ln>
        </p:spPr>
        <p:txBody>
          <a:bodyPr anchorCtr="0" anchor="b" bIns="45700" lIns="91425" spcFirstLastPara="1" rIns="91425" wrap="square" tIns="45700">
            <a:noAutofit/>
          </a:bodyPr>
          <a:lstStyle>
            <a:lvl1pPr indent="-228600" lvl="0" marL="457200" algn="l">
              <a:spcBef>
                <a:spcPts val="1500"/>
              </a:spcBef>
              <a:spcAft>
                <a:spcPts val="0"/>
              </a:spcAft>
              <a:buSzPts val="2880"/>
              <a:buFont typeface="Trebuchet MS"/>
              <a:buNone/>
              <a:defRPr sz="3600">
                <a:solidFill>
                  <a:srgbClr val="3F3F3F"/>
                </a:solidFill>
              </a:defRPr>
            </a:lvl1pPr>
            <a:lvl2pPr indent="-228600" lvl="1" marL="914400" algn="l">
              <a:spcBef>
                <a:spcPts val="1500"/>
              </a:spcBef>
              <a:spcAft>
                <a:spcPts val="0"/>
              </a:spcAft>
              <a:buSzPts val="1920"/>
              <a:buFont typeface="Trebuchet MS"/>
              <a:buNone/>
              <a:defRPr/>
            </a:lvl2pPr>
            <a:lvl3pPr indent="-228600" lvl="2" marL="1371600" algn="l">
              <a:spcBef>
                <a:spcPts val="1500"/>
              </a:spcBef>
              <a:spcAft>
                <a:spcPts val="0"/>
              </a:spcAft>
              <a:buSzPts val="1680"/>
              <a:buFont typeface="Trebuchet MS"/>
              <a:buNone/>
              <a:defRPr/>
            </a:lvl3pPr>
            <a:lvl4pPr indent="-228600" lvl="3" marL="1828800" algn="l">
              <a:spcBef>
                <a:spcPts val="1500"/>
              </a:spcBef>
              <a:spcAft>
                <a:spcPts val="0"/>
              </a:spcAft>
              <a:buSzPts val="1440"/>
              <a:buFont typeface="Trebuchet MS"/>
              <a:buNone/>
              <a:defRPr/>
            </a:lvl4pPr>
            <a:lvl5pPr indent="-228600" lvl="4" marL="2286000" algn="l">
              <a:spcBef>
                <a:spcPts val="1500"/>
              </a:spcBef>
              <a:spcAft>
                <a:spcPts val="0"/>
              </a:spcAft>
              <a:buSzPts val="1440"/>
              <a:buFont typeface="Trebuchet MS"/>
              <a:buNone/>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114" name="Google Shape;114;p26"/>
          <p:cNvSpPr txBox="1"/>
          <p:nvPr>
            <p:ph idx="2" type="body"/>
          </p:nvPr>
        </p:nvSpPr>
        <p:spPr>
          <a:xfrm>
            <a:off x="1016003" y="6791172"/>
            <a:ext cx="12895002" cy="2270871"/>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2160"/>
              <a:buNone/>
              <a:defRPr sz="2700">
                <a:solidFill>
                  <a:srgbClr val="7F7F7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115" name="Google Shape;115;p26"/>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6"/>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26"/>
          <p:cNvSpPr txBox="1"/>
          <p:nvPr/>
        </p:nvSpPr>
        <p:spPr>
          <a:xfrm>
            <a:off x="812805" y="1185567"/>
            <a:ext cx="914400" cy="877164"/>
          </a:xfrm>
          <a:prstGeom prst="rect">
            <a:avLst/>
          </a:prstGeom>
          <a:noFill/>
          <a:ln>
            <a:noFill/>
          </a:ln>
        </p:spPr>
        <p:txBody>
          <a:bodyPr anchorCtr="0" anchor="ctr" bIns="68575" lIns="137150" spcFirstLastPara="1" rIns="137150" wrap="square" tIns="68575">
            <a:noAutofit/>
          </a:bodyPr>
          <a:lstStyle/>
          <a:p>
            <a:pPr indent="0" lvl="0" marL="0" marR="0" rtl="0" algn="l">
              <a:spcBef>
                <a:spcPts val="0"/>
              </a:spcBef>
              <a:spcAft>
                <a:spcPts val="0"/>
              </a:spcAft>
              <a:buNone/>
            </a:pPr>
            <a:r>
              <a:rPr lang="en-US" sz="12000">
                <a:solidFill>
                  <a:srgbClr val="BFE471"/>
                </a:solidFill>
                <a:latin typeface="Arial"/>
                <a:ea typeface="Arial"/>
                <a:cs typeface="Arial"/>
                <a:sym typeface="Arial"/>
              </a:rPr>
              <a:t>“</a:t>
            </a:r>
            <a:endParaRPr/>
          </a:p>
        </p:txBody>
      </p:sp>
      <p:sp>
        <p:nvSpPr>
          <p:cNvPr id="119" name="Google Shape;119;p26"/>
          <p:cNvSpPr txBox="1"/>
          <p:nvPr/>
        </p:nvSpPr>
        <p:spPr>
          <a:xfrm>
            <a:off x="13339517" y="4329834"/>
            <a:ext cx="914400" cy="877164"/>
          </a:xfrm>
          <a:prstGeom prst="rect">
            <a:avLst/>
          </a:prstGeom>
          <a:noFill/>
          <a:ln>
            <a:noFill/>
          </a:ln>
        </p:spPr>
        <p:txBody>
          <a:bodyPr anchorCtr="0" anchor="ctr" bIns="68575" lIns="137150" spcFirstLastPara="1" rIns="137150" wrap="square" tIns="68575">
            <a:noAutofit/>
          </a:bodyPr>
          <a:lstStyle/>
          <a:p>
            <a:pPr indent="0" lvl="0" marL="0" marR="0" rtl="0" algn="l">
              <a:spcBef>
                <a:spcPts val="0"/>
              </a:spcBef>
              <a:spcAft>
                <a:spcPts val="0"/>
              </a:spcAft>
              <a:buNone/>
            </a:pPr>
            <a:r>
              <a:rPr lang="en-US" sz="12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ğru veya Yanlış">
  <p:cSld name="Doğru veya Yanlış">
    <p:spTree>
      <p:nvGrpSpPr>
        <p:cNvPr id="120" name="Shape 120"/>
        <p:cNvGrpSpPr/>
        <p:nvPr/>
      </p:nvGrpSpPr>
      <p:grpSpPr>
        <a:xfrm>
          <a:off x="0" y="0"/>
          <a:ext cx="0" cy="0"/>
          <a:chOff x="0" y="0"/>
          <a:chExt cx="0" cy="0"/>
        </a:xfrm>
      </p:grpSpPr>
      <p:sp>
        <p:nvSpPr>
          <p:cNvPr id="121" name="Google Shape;121;p27"/>
          <p:cNvSpPr txBox="1"/>
          <p:nvPr>
            <p:ph type="title"/>
          </p:nvPr>
        </p:nvSpPr>
        <p:spPr>
          <a:xfrm>
            <a:off x="1028699" y="914400"/>
            <a:ext cx="12882305" cy="45339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6600"/>
              <a:buFont typeface="Trebuchet MS"/>
              <a:buNone/>
              <a:defRPr b="0" sz="6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7"/>
          <p:cNvSpPr txBox="1"/>
          <p:nvPr>
            <p:ph idx="1" type="body"/>
          </p:nvPr>
        </p:nvSpPr>
        <p:spPr>
          <a:xfrm>
            <a:off x="1015999" y="6019800"/>
            <a:ext cx="12895004" cy="771372"/>
          </a:xfrm>
          <a:prstGeom prst="rect">
            <a:avLst/>
          </a:prstGeom>
          <a:noFill/>
          <a:ln>
            <a:noFill/>
          </a:ln>
        </p:spPr>
        <p:txBody>
          <a:bodyPr anchorCtr="0" anchor="b" bIns="45700" lIns="91425" spcFirstLastPara="1" rIns="91425" wrap="square" tIns="45700">
            <a:noAutofit/>
          </a:bodyPr>
          <a:lstStyle>
            <a:lvl1pPr indent="-228600" lvl="0" marL="457200" algn="l">
              <a:spcBef>
                <a:spcPts val="1500"/>
              </a:spcBef>
              <a:spcAft>
                <a:spcPts val="0"/>
              </a:spcAft>
              <a:buSzPts val="2880"/>
              <a:buFont typeface="Trebuchet MS"/>
              <a:buNone/>
              <a:defRPr sz="3600">
                <a:solidFill>
                  <a:schemeClr val="accent1"/>
                </a:solidFill>
              </a:defRPr>
            </a:lvl1pPr>
            <a:lvl2pPr indent="-228600" lvl="1" marL="914400" algn="l">
              <a:spcBef>
                <a:spcPts val="1500"/>
              </a:spcBef>
              <a:spcAft>
                <a:spcPts val="0"/>
              </a:spcAft>
              <a:buSzPts val="1920"/>
              <a:buFont typeface="Trebuchet MS"/>
              <a:buNone/>
              <a:defRPr/>
            </a:lvl2pPr>
            <a:lvl3pPr indent="-228600" lvl="2" marL="1371600" algn="l">
              <a:spcBef>
                <a:spcPts val="1500"/>
              </a:spcBef>
              <a:spcAft>
                <a:spcPts val="0"/>
              </a:spcAft>
              <a:buSzPts val="1680"/>
              <a:buFont typeface="Trebuchet MS"/>
              <a:buNone/>
              <a:defRPr/>
            </a:lvl3pPr>
            <a:lvl4pPr indent="-228600" lvl="3" marL="1828800" algn="l">
              <a:spcBef>
                <a:spcPts val="1500"/>
              </a:spcBef>
              <a:spcAft>
                <a:spcPts val="0"/>
              </a:spcAft>
              <a:buSzPts val="1440"/>
              <a:buFont typeface="Trebuchet MS"/>
              <a:buNone/>
              <a:defRPr/>
            </a:lvl4pPr>
            <a:lvl5pPr indent="-228600" lvl="4" marL="2286000" algn="l">
              <a:spcBef>
                <a:spcPts val="1500"/>
              </a:spcBef>
              <a:spcAft>
                <a:spcPts val="0"/>
              </a:spcAft>
              <a:buSzPts val="1440"/>
              <a:buFont typeface="Trebuchet MS"/>
              <a:buNone/>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123" name="Google Shape;123;p27"/>
          <p:cNvSpPr txBox="1"/>
          <p:nvPr>
            <p:ph idx="2" type="body"/>
          </p:nvPr>
        </p:nvSpPr>
        <p:spPr>
          <a:xfrm>
            <a:off x="1016003" y="6791172"/>
            <a:ext cx="12895002" cy="2270871"/>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2160"/>
              <a:buNone/>
              <a:defRPr sz="2700">
                <a:solidFill>
                  <a:srgbClr val="7F7F7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124" name="Google Shape;124;p27"/>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7"/>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7"/>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127" name="Shape 127"/>
        <p:cNvGrpSpPr/>
        <p:nvPr/>
      </p:nvGrpSpPr>
      <p:grpSpPr>
        <a:xfrm>
          <a:off x="0" y="0"/>
          <a:ext cx="0" cy="0"/>
          <a:chOff x="0" y="0"/>
          <a:chExt cx="0" cy="0"/>
        </a:xfrm>
      </p:grpSpPr>
      <p:sp>
        <p:nvSpPr>
          <p:cNvPr id="128" name="Google Shape;128;p28"/>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8"/>
          <p:cNvSpPr txBox="1"/>
          <p:nvPr>
            <p:ph idx="1" type="body"/>
          </p:nvPr>
        </p:nvSpPr>
        <p:spPr>
          <a:xfrm rot="5400000">
            <a:off x="4552922" y="-296037"/>
            <a:ext cx="5821160" cy="12895002"/>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130" name="Google Shape;130;p28"/>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8"/>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8"/>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133" name="Shape 133"/>
        <p:cNvGrpSpPr/>
        <p:nvPr/>
      </p:nvGrpSpPr>
      <p:grpSpPr>
        <a:xfrm>
          <a:off x="0" y="0"/>
          <a:ext cx="0" cy="0"/>
          <a:chOff x="0" y="0"/>
          <a:chExt cx="0" cy="0"/>
        </a:xfrm>
      </p:grpSpPr>
      <p:sp>
        <p:nvSpPr>
          <p:cNvPr id="134" name="Google Shape;134;p29"/>
          <p:cNvSpPr txBox="1"/>
          <p:nvPr>
            <p:ph type="title"/>
          </p:nvPr>
        </p:nvSpPr>
        <p:spPr>
          <a:xfrm rot="5400000">
            <a:off x="8991479" y="3874430"/>
            <a:ext cx="7877177" cy="195711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9"/>
          <p:cNvSpPr txBox="1"/>
          <p:nvPr>
            <p:ph idx="1" type="body"/>
          </p:nvPr>
        </p:nvSpPr>
        <p:spPr>
          <a:xfrm rot="5400000">
            <a:off x="2372528" y="-442125"/>
            <a:ext cx="7877175" cy="10590225"/>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136" name="Google Shape;136;p29"/>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9"/>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9"/>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showMasterSp="0" type="title">
  <p:cSld name="TITLE">
    <p:spTree>
      <p:nvGrpSpPr>
        <p:cNvPr id="26" name="Shape 26"/>
        <p:cNvGrpSpPr/>
        <p:nvPr/>
      </p:nvGrpSpPr>
      <p:grpSpPr>
        <a:xfrm>
          <a:off x="0" y="0"/>
          <a:ext cx="0" cy="0"/>
          <a:chOff x="0" y="0"/>
          <a:chExt cx="0" cy="0"/>
        </a:xfrm>
      </p:grpSpPr>
      <p:grpSp>
        <p:nvGrpSpPr>
          <p:cNvPr id="27" name="Google Shape;27;p15"/>
          <p:cNvGrpSpPr/>
          <p:nvPr/>
        </p:nvGrpSpPr>
        <p:grpSpPr>
          <a:xfrm>
            <a:off x="0" y="-12700"/>
            <a:ext cx="18288000" cy="10299701"/>
            <a:chOff x="0" y="-8467"/>
            <a:chExt cx="12192000" cy="6866467"/>
          </a:xfrm>
        </p:grpSpPr>
        <p:cxnSp>
          <p:nvCxnSpPr>
            <p:cNvPr id="28" name="Google Shape;28;p1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 name="Google Shape;29;p1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 name="Google Shape;30;p1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1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15"/>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1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1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1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5"/>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15"/>
          <p:cNvSpPr txBox="1"/>
          <p:nvPr>
            <p:ph type="ctrTitle"/>
          </p:nvPr>
        </p:nvSpPr>
        <p:spPr>
          <a:xfrm>
            <a:off x="2260601" y="3606801"/>
            <a:ext cx="11650404" cy="2469453"/>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8100"/>
              <a:buFont typeface="Trebuchet MS"/>
              <a:buNone/>
              <a:defRPr sz="81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5"/>
          <p:cNvSpPr txBox="1"/>
          <p:nvPr>
            <p:ph idx="1" type="subTitle"/>
          </p:nvPr>
        </p:nvSpPr>
        <p:spPr>
          <a:xfrm>
            <a:off x="2260601" y="6076250"/>
            <a:ext cx="11650404" cy="1645349"/>
          </a:xfrm>
          <a:prstGeom prst="rect">
            <a:avLst/>
          </a:prstGeom>
          <a:noFill/>
          <a:ln>
            <a:noFill/>
          </a:ln>
        </p:spPr>
        <p:txBody>
          <a:bodyPr anchorCtr="0" anchor="t" bIns="45700" lIns="91425" spcFirstLastPara="1" rIns="91425" wrap="square" tIns="45700">
            <a:normAutofit/>
          </a:bodyPr>
          <a:lstStyle>
            <a:lvl1pPr lvl="0" algn="r">
              <a:spcBef>
                <a:spcPts val="1500"/>
              </a:spcBef>
              <a:spcAft>
                <a:spcPts val="0"/>
              </a:spcAft>
              <a:buSzPts val="2160"/>
              <a:buNone/>
              <a:defRPr>
                <a:solidFill>
                  <a:srgbClr val="7F7F7F"/>
                </a:solidFill>
              </a:defRPr>
            </a:lvl1pPr>
            <a:lvl2pPr lvl="1" algn="ctr">
              <a:spcBef>
                <a:spcPts val="1500"/>
              </a:spcBef>
              <a:spcAft>
                <a:spcPts val="0"/>
              </a:spcAft>
              <a:buSzPts val="1920"/>
              <a:buNone/>
              <a:defRPr>
                <a:solidFill>
                  <a:srgbClr val="888888"/>
                </a:solidFill>
              </a:defRPr>
            </a:lvl2pPr>
            <a:lvl3pPr lvl="2" algn="ctr">
              <a:spcBef>
                <a:spcPts val="1500"/>
              </a:spcBef>
              <a:spcAft>
                <a:spcPts val="0"/>
              </a:spcAft>
              <a:buSzPts val="1680"/>
              <a:buNone/>
              <a:defRPr>
                <a:solidFill>
                  <a:srgbClr val="888888"/>
                </a:solidFill>
              </a:defRPr>
            </a:lvl3pPr>
            <a:lvl4pPr lvl="3" algn="ctr">
              <a:spcBef>
                <a:spcPts val="1500"/>
              </a:spcBef>
              <a:spcAft>
                <a:spcPts val="0"/>
              </a:spcAft>
              <a:buSzPts val="1440"/>
              <a:buNone/>
              <a:defRPr>
                <a:solidFill>
                  <a:srgbClr val="888888"/>
                </a:solidFill>
              </a:defRPr>
            </a:lvl4pPr>
            <a:lvl5pPr lvl="4" algn="ctr">
              <a:spcBef>
                <a:spcPts val="1500"/>
              </a:spcBef>
              <a:spcAft>
                <a:spcPts val="0"/>
              </a:spcAft>
              <a:buSzPts val="1440"/>
              <a:buNone/>
              <a:defRPr>
                <a:solidFill>
                  <a:srgbClr val="888888"/>
                </a:solidFill>
              </a:defRPr>
            </a:lvl5pPr>
            <a:lvl6pPr lvl="5" algn="ctr">
              <a:spcBef>
                <a:spcPts val="1500"/>
              </a:spcBef>
              <a:spcAft>
                <a:spcPts val="0"/>
              </a:spcAft>
              <a:buSzPts val="1440"/>
              <a:buNone/>
              <a:defRPr>
                <a:solidFill>
                  <a:srgbClr val="888888"/>
                </a:solidFill>
              </a:defRPr>
            </a:lvl6pPr>
            <a:lvl7pPr lvl="6" algn="ctr">
              <a:spcBef>
                <a:spcPts val="1500"/>
              </a:spcBef>
              <a:spcAft>
                <a:spcPts val="0"/>
              </a:spcAft>
              <a:buSzPts val="1440"/>
              <a:buNone/>
              <a:defRPr>
                <a:solidFill>
                  <a:srgbClr val="888888"/>
                </a:solidFill>
              </a:defRPr>
            </a:lvl7pPr>
            <a:lvl8pPr lvl="7" algn="ctr">
              <a:spcBef>
                <a:spcPts val="1500"/>
              </a:spcBef>
              <a:spcAft>
                <a:spcPts val="0"/>
              </a:spcAft>
              <a:buSzPts val="1440"/>
              <a:buNone/>
              <a:defRPr>
                <a:solidFill>
                  <a:srgbClr val="888888"/>
                </a:solidFill>
              </a:defRPr>
            </a:lvl8pPr>
            <a:lvl9pPr lvl="8" algn="ctr">
              <a:spcBef>
                <a:spcPts val="1500"/>
              </a:spcBef>
              <a:spcAft>
                <a:spcPts val="0"/>
              </a:spcAft>
              <a:buSzPts val="1440"/>
              <a:buNone/>
              <a:defRPr>
                <a:solidFill>
                  <a:srgbClr val="888888"/>
                </a:solidFill>
              </a:defRPr>
            </a:lvl9pPr>
          </a:lstStyle>
          <a:p/>
        </p:txBody>
      </p:sp>
      <p:sp>
        <p:nvSpPr>
          <p:cNvPr id="40" name="Google Shape;40;p15"/>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5"/>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5"/>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43" name="Shape 43"/>
        <p:cNvGrpSpPr/>
        <p:nvPr/>
      </p:nvGrpSpPr>
      <p:grpSpPr>
        <a:xfrm>
          <a:off x="0" y="0"/>
          <a:ext cx="0" cy="0"/>
          <a:chOff x="0" y="0"/>
          <a:chExt cx="0" cy="0"/>
        </a:xfrm>
      </p:grpSpPr>
      <p:sp>
        <p:nvSpPr>
          <p:cNvPr id="44" name="Google Shape;44;p16"/>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5400"/>
              <a:buFont typeface="Trebuchet MS"/>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6"/>
          <p:cNvSpPr txBox="1"/>
          <p:nvPr>
            <p:ph idx="1" type="body"/>
          </p:nvPr>
        </p:nvSpPr>
        <p:spPr>
          <a:xfrm>
            <a:off x="1016001" y="3240884"/>
            <a:ext cx="12895002" cy="5821160"/>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46" name="Google Shape;46;p16"/>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6"/>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6"/>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49" name="Shape 49"/>
        <p:cNvGrpSpPr/>
        <p:nvPr/>
      </p:nvGrpSpPr>
      <p:grpSpPr>
        <a:xfrm>
          <a:off x="0" y="0"/>
          <a:ext cx="0" cy="0"/>
          <a:chOff x="0" y="0"/>
          <a:chExt cx="0" cy="0"/>
        </a:xfrm>
      </p:grpSpPr>
      <p:sp>
        <p:nvSpPr>
          <p:cNvPr id="50" name="Google Shape;50;p17"/>
          <p:cNvSpPr txBox="1"/>
          <p:nvPr>
            <p:ph type="title"/>
          </p:nvPr>
        </p:nvSpPr>
        <p:spPr>
          <a:xfrm>
            <a:off x="1016003" y="4051301"/>
            <a:ext cx="12895002" cy="273987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6000"/>
              <a:buFont typeface="Trebuchet MS"/>
              <a:buNone/>
              <a:defRPr b="0" sz="6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7"/>
          <p:cNvSpPr txBox="1"/>
          <p:nvPr>
            <p:ph idx="1" type="body"/>
          </p:nvPr>
        </p:nvSpPr>
        <p:spPr>
          <a:xfrm>
            <a:off x="1016003" y="6791172"/>
            <a:ext cx="12895002" cy="1290600"/>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2400"/>
              <a:buNone/>
              <a:defRPr sz="3000">
                <a:solidFill>
                  <a:srgbClr val="7F7F7F"/>
                </a:solidFill>
              </a:defRPr>
            </a:lvl1pPr>
            <a:lvl2pPr indent="-228600" lvl="1" marL="914400" algn="l">
              <a:spcBef>
                <a:spcPts val="1500"/>
              </a:spcBef>
              <a:spcAft>
                <a:spcPts val="0"/>
              </a:spcAft>
              <a:buSzPts val="2160"/>
              <a:buNone/>
              <a:defRPr sz="2700">
                <a:solidFill>
                  <a:srgbClr val="888888"/>
                </a:solidFill>
              </a:defRPr>
            </a:lvl2pPr>
            <a:lvl3pPr indent="-228600" lvl="2" marL="1371600" algn="l">
              <a:spcBef>
                <a:spcPts val="1500"/>
              </a:spcBef>
              <a:spcAft>
                <a:spcPts val="0"/>
              </a:spcAft>
              <a:buSzPts val="1920"/>
              <a:buNone/>
              <a:defRPr sz="2400">
                <a:solidFill>
                  <a:srgbClr val="888888"/>
                </a:solidFill>
              </a:defRPr>
            </a:lvl3pPr>
            <a:lvl4pPr indent="-228600" lvl="3" marL="1828800" algn="l">
              <a:spcBef>
                <a:spcPts val="1500"/>
              </a:spcBef>
              <a:spcAft>
                <a:spcPts val="0"/>
              </a:spcAft>
              <a:buSzPts val="1680"/>
              <a:buNone/>
              <a:defRPr sz="2100">
                <a:solidFill>
                  <a:srgbClr val="888888"/>
                </a:solidFill>
              </a:defRPr>
            </a:lvl4pPr>
            <a:lvl5pPr indent="-228600" lvl="4" marL="2286000" algn="l">
              <a:spcBef>
                <a:spcPts val="1500"/>
              </a:spcBef>
              <a:spcAft>
                <a:spcPts val="0"/>
              </a:spcAft>
              <a:buSzPts val="1680"/>
              <a:buNone/>
              <a:defRPr sz="2100">
                <a:solidFill>
                  <a:srgbClr val="888888"/>
                </a:solidFill>
              </a:defRPr>
            </a:lvl5pPr>
            <a:lvl6pPr indent="-228600" lvl="5" marL="2743200" algn="l">
              <a:spcBef>
                <a:spcPts val="1500"/>
              </a:spcBef>
              <a:spcAft>
                <a:spcPts val="0"/>
              </a:spcAft>
              <a:buSzPts val="1680"/>
              <a:buNone/>
              <a:defRPr sz="2100">
                <a:solidFill>
                  <a:srgbClr val="888888"/>
                </a:solidFill>
              </a:defRPr>
            </a:lvl6pPr>
            <a:lvl7pPr indent="-228600" lvl="6" marL="3200400" algn="l">
              <a:spcBef>
                <a:spcPts val="1500"/>
              </a:spcBef>
              <a:spcAft>
                <a:spcPts val="0"/>
              </a:spcAft>
              <a:buSzPts val="1680"/>
              <a:buNone/>
              <a:defRPr sz="2100">
                <a:solidFill>
                  <a:srgbClr val="888888"/>
                </a:solidFill>
              </a:defRPr>
            </a:lvl7pPr>
            <a:lvl8pPr indent="-228600" lvl="7" marL="3657600" algn="l">
              <a:spcBef>
                <a:spcPts val="1500"/>
              </a:spcBef>
              <a:spcAft>
                <a:spcPts val="0"/>
              </a:spcAft>
              <a:buSzPts val="1680"/>
              <a:buNone/>
              <a:defRPr sz="2100">
                <a:solidFill>
                  <a:srgbClr val="888888"/>
                </a:solidFill>
              </a:defRPr>
            </a:lvl8pPr>
            <a:lvl9pPr indent="-228600" lvl="8" marL="4114800" algn="l">
              <a:spcBef>
                <a:spcPts val="1500"/>
              </a:spcBef>
              <a:spcAft>
                <a:spcPts val="0"/>
              </a:spcAft>
              <a:buSzPts val="1680"/>
              <a:buNone/>
              <a:defRPr sz="2100">
                <a:solidFill>
                  <a:srgbClr val="888888"/>
                </a:solidFill>
              </a:defRPr>
            </a:lvl9pPr>
          </a:lstStyle>
          <a:p/>
        </p:txBody>
      </p:sp>
      <p:sp>
        <p:nvSpPr>
          <p:cNvPr id="52" name="Google Shape;52;p17"/>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7"/>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7"/>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55" name="Shape 55"/>
        <p:cNvGrpSpPr/>
        <p:nvPr/>
      </p:nvGrpSpPr>
      <p:grpSpPr>
        <a:xfrm>
          <a:off x="0" y="0"/>
          <a:ext cx="0" cy="0"/>
          <a:chOff x="0" y="0"/>
          <a:chExt cx="0" cy="0"/>
        </a:xfrm>
      </p:grpSpPr>
      <p:sp>
        <p:nvSpPr>
          <p:cNvPr id="56" name="Google Shape;56;p18"/>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8"/>
          <p:cNvSpPr txBox="1"/>
          <p:nvPr>
            <p:ph idx="1" type="body"/>
          </p:nvPr>
        </p:nvSpPr>
        <p:spPr>
          <a:xfrm>
            <a:off x="1016002" y="3240884"/>
            <a:ext cx="6276053" cy="5821158"/>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58" name="Google Shape;58;p18"/>
          <p:cNvSpPr txBox="1"/>
          <p:nvPr>
            <p:ph idx="2" type="body"/>
          </p:nvPr>
        </p:nvSpPr>
        <p:spPr>
          <a:xfrm>
            <a:off x="7634955" y="3240884"/>
            <a:ext cx="6276051" cy="5821160"/>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59" name="Google Shape;59;p18"/>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8"/>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8"/>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62" name="Shape 62"/>
        <p:cNvGrpSpPr/>
        <p:nvPr/>
      </p:nvGrpSpPr>
      <p:grpSpPr>
        <a:xfrm>
          <a:off x="0" y="0"/>
          <a:ext cx="0" cy="0"/>
          <a:chOff x="0" y="0"/>
          <a:chExt cx="0" cy="0"/>
        </a:xfrm>
      </p:grpSpPr>
      <p:sp>
        <p:nvSpPr>
          <p:cNvPr id="63" name="Google Shape;63;p19"/>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54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9"/>
          <p:cNvSpPr txBox="1"/>
          <p:nvPr>
            <p:ph idx="1" type="body"/>
          </p:nvPr>
        </p:nvSpPr>
        <p:spPr>
          <a:xfrm>
            <a:off x="1013618" y="3241475"/>
            <a:ext cx="6278435" cy="864393"/>
          </a:xfrm>
          <a:prstGeom prst="rect">
            <a:avLst/>
          </a:prstGeom>
          <a:noFill/>
          <a:ln>
            <a:noFill/>
          </a:ln>
        </p:spPr>
        <p:txBody>
          <a:bodyPr anchorCtr="0" anchor="b" bIns="45700" lIns="91425" spcFirstLastPara="1" rIns="91425" wrap="square" tIns="45700">
            <a:noAutofit/>
          </a:bodyPr>
          <a:lstStyle>
            <a:lvl1pPr indent="-228600" lvl="0" marL="457200" algn="l">
              <a:spcBef>
                <a:spcPts val="1500"/>
              </a:spcBef>
              <a:spcAft>
                <a:spcPts val="0"/>
              </a:spcAft>
              <a:buSzPts val="2880"/>
              <a:buNone/>
              <a:defRPr b="0" sz="3600"/>
            </a:lvl1pPr>
            <a:lvl2pPr indent="-228600" lvl="1" marL="914400" algn="l">
              <a:spcBef>
                <a:spcPts val="1500"/>
              </a:spcBef>
              <a:spcAft>
                <a:spcPts val="0"/>
              </a:spcAft>
              <a:buSzPts val="2400"/>
              <a:buNone/>
              <a:defRPr b="1" sz="3000"/>
            </a:lvl2pPr>
            <a:lvl3pPr indent="-228600" lvl="2" marL="1371600" algn="l">
              <a:spcBef>
                <a:spcPts val="1500"/>
              </a:spcBef>
              <a:spcAft>
                <a:spcPts val="0"/>
              </a:spcAft>
              <a:buSzPts val="2160"/>
              <a:buNone/>
              <a:defRPr b="1" sz="2700"/>
            </a:lvl3pPr>
            <a:lvl4pPr indent="-228600" lvl="3" marL="1828800" algn="l">
              <a:spcBef>
                <a:spcPts val="1500"/>
              </a:spcBef>
              <a:spcAft>
                <a:spcPts val="0"/>
              </a:spcAft>
              <a:buSzPts val="1920"/>
              <a:buNone/>
              <a:defRPr b="1" sz="2400"/>
            </a:lvl4pPr>
            <a:lvl5pPr indent="-228600" lvl="4" marL="2286000" algn="l">
              <a:spcBef>
                <a:spcPts val="1500"/>
              </a:spcBef>
              <a:spcAft>
                <a:spcPts val="0"/>
              </a:spcAft>
              <a:buSzPts val="1920"/>
              <a:buNone/>
              <a:defRPr b="1" sz="2400"/>
            </a:lvl5pPr>
            <a:lvl6pPr indent="-228600" lvl="5" marL="2743200" algn="l">
              <a:spcBef>
                <a:spcPts val="1500"/>
              </a:spcBef>
              <a:spcAft>
                <a:spcPts val="0"/>
              </a:spcAft>
              <a:buSzPts val="1920"/>
              <a:buNone/>
              <a:defRPr b="1" sz="2400"/>
            </a:lvl6pPr>
            <a:lvl7pPr indent="-228600" lvl="6" marL="3200400" algn="l">
              <a:spcBef>
                <a:spcPts val="1500"/>
              </a:spcBef>
              <a:spcAft>
                <a:spcPts val="0"/>
              </a:spcAft>
              <a:buSzPts val="1920"/>
              <a:buNone/>
              <a:defRPr b="1" sz="2400"/>
            </a:lvl7pPr>
            <a:lvl8pPr indent="-228600" lvl="7" marL="3657600" algn="l">
              <a:spcBef>
                <a:spcPts val="1500"/>
              </a:spcBef>
              <a:spcAft>
                <a:spcPts val="0"/>
              </a:spcAft>
              <a:buSzPts val="1920"/>
              <a:buNone/>
              <a:defRPr b="1" sz="2400"/>
            </a:lvl8pPr>
            <a:lvl9pPr indent="-228600" lvl="8" marL="4114800" algn="l">
              <a:spcBef>
                <a:spcPts val="1500"/>
              </a:spcBef>
              <a:spcAft>
                <a:spcPts val="0"/>
              </a:spcAft>
              <a:buSzPts val="1920"/>
              <a:buNone/>
              <a:defRPr b="1" sz="2400"/>
            </a:lvl9pPr>
          </a:lstStyle>
          <a:p/>
        </p:txBody>
      </p:sp>
      <p:sp>
        <p:nvSpPr>
          <p:cNvPr id="65" name="Google Shape;65;p19"/>
          <p:cNvSpPr txBox="1"/>
          <p:nvPr>
            <p:ph idx="2" type="body"/>
          </p:nvPr>
        </p:nvSpPr>
        <p:spPr>
          <a:xfrm>
            <a:off x="1013618" y="4105868"/>
            <a:ext cx="6278435" cy="4956176"/>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66" name="Google Shape;66;p19"/>
          <p:cNvSpPr txBox="1"/>
          <p:nvPr>
            <p:ph idx="3" type="body"/>
          </p:nvPr>
        </p:nvSpPr>
        <p:spPr>
          <a:xfrm>
            <a:off x="7632575" y="3241475"/>
            <a:ext cx="6278427" cy="864393"/>
          </a:xfrm>
          <a:prstGeom prst="rect">
            <a:avLst/>
          </a:prstGeom>
          <a:noFill/>
          <a:ln>
            <a:noFill/>
          </a:ln>
        </p:spPr>
        <p:txBody>
          <a:bodyPr anchorCtr="0" anchor="b" bIns="45700" lIns="91425" spcFirstLastPara="1" rIns="91425" wrap="square" tIns="45700">
            <a:noAutofit/>
          </a:bodyPr>
          <a:lstStyle>
            <a:lvl1pPr indent="-228600" lvl="0" marL="457200" algn="l">
              <a:spcBef>
                <a:spcPts val="1500"/>
              </a:spcBef>
              <a:spcAft>
                <a:spcPts val="0"/>
              </a:spcAft>
              <a:buSzPts val="2880"/>
              <a:buNone/>
              <a:defRPr b="0" sz="3600"/>
            </a:lvl1pPr>
            <a:lvl2pPr indent="-228600" lvl="1" marL="914400" algn="l">
              <a:spcBef>
                <a:spcPts val="1500"/>
              </a:spcBef>
              <a:spcAft>
                <a:spcPts val="0"/>
              </a:spcAft>
              <a:buSzPts val="2400"/>
              <a:buNone/>
              <a:defRPr b="1" sz="3000"/>
            </a:lvl2pPr>
            <a:lvl3pPr indent="-228600" lvl="2" marL="1371600" algn="l">
              <a:spcBef>
                <a:spcPts val="1500"/>
              </a:spcBef>
              <a:spcAft>
                <a:spcPts val="0"/>
              </a:spcAft>
              <a:buSzPts val="2160"/>
              <a:buNone/>
              <a:defRPr b="1" sz="2700"/>
            </a:lvl3pPr>
            <a:lvl4pPr indent="-228600" lvl="3" marL="1828800" algn="l">
              <a:spcBef>
                <a:spcPts val="1500"/>
              </a:spcBef>
              <a:spcAft>
                <a:spcPts val="0"/>
              </a:spcAft>
              <a:buSzPts val="1920"/>
              <a:buNone/>
              <a:defRPr b="1" sz="2400"/>
            </a:lvl4pPr>
            <a:lvl5pPr indent="-228600" lvl="4" marL="2286000" algn="l">
              <a:spcBef>
                <a:spcPts val="1500"/>
              </a:spcBef>
              <a:spcAft>
                <a:spcPts val="0"/>
              </a:spcAft>
              <a:buSzPts val="1920"/>
              <a:buNone/>
              <a:defRPr b="1" sz="2400"/>
            </a:lvl5pPr>
            <a:lvl6pPr indent="-228600" lvl="5" marL="2743200" algn="l">
              <a:spcBef>
                <a:spcPts val="1500"/>
              </a:spcBef>
              <a:spcAft>
                <a:spcPts val="0"/>
              </a:spcAft>
              <a:buSzPts val="1920"/>
              <a:buNone/>
              <a:defRPr b="1" sz="2400"/>
            </a:lvl6pPr>
            <a:lvl7pPr indent="-228600" lvl="6" marL="3200400" algn="l">
              <a:spcBef>
                <a:spcPts val="1500"/>
              </a:spcBef>
              <a:spcAft>
                <a:spcPts val="0"/>
              </a:spcAft>
              <a:buSzPts val="1920"/>
              <a:buNone/>
              <a:defRPr b="1" sz="2400"/>
            </a:lvl7pPr>
            <a:lvl8pPr indent="-228600" lvl="7" marL="3657600" algn="l">
              <a:spcBef>
                <a:spcPts val="1500"/>
              </a:spcBef>
              <a:spcAft>
                <a:spcPts val="0"/>
              </a:spcAft>
              <a:buSzPts val="1920"/>
              <a:buNone/>
              <a:defRPr b="1" sz="2400"/>
            </a:lvl8pPr>
            <a:lvl9pPr indent="-228600" lvl="8" marL="4114800" algn="l">
              <a:spcBef>
                <a:spcPts val="1500"/>
              </a:spcBef>
              <a:spcAft>
                <a:spcPts val="0"/>
              </a:spcAft>
              <a:buSzPts val="1920"/>
              <a:buNone/>
              <a:defRPr b="1" sz="2400"/>
            </a:lvl9pPr>
          </a:lstStyle>
          <a:p/>
        </p:txBody>
      </p:sp>
      <p:sp>
        <p:nvSpPr>
          <p:cNvPr id="67" name="Google Shape;67;p19"/>
          <p:cNvSpPr txBox="1"/>
          <p:nvPr>
            <p:ph idx="4" type="body"/>
          </p:nvPr>
        </p:nvSpPr>
        <p:spPr>
          <a:xfrm>
            <a:off x="7632577" y="4105868"/>
            <a:ext cx="6278426" cy="4956176"/>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68" name="Google Shape;68;p19"/>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9"/>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9"/>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71" name="Shape 71"/>
        <p:cNvGrpSpPr/>
        <p:nvPr/>
      </p:nvGrpSpPr>
      <p:grpSpPr>
        <a:xfrm>
          <a:off x="0" y="0"/>
          <a:ext cx="0" cy="0"/>
          <a:chOff x="0" y="0"/>
          <a:chExt cx="0" cy="0"/>
        </a:xfrm>
      </p:grpSpPr>
      <p:sp>
        <p:nvSpPr>
          <p:cNvPr id="72" name="Google Shape;72;p20"/>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0"/>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0"/>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0"/>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76" name="Shape 76"/>
        <p:cNvGrpSpPr/>
        <p:nvPr/>
      </p:nvGrpSpPr>
      <p:grpSpPr>
        <a:xfrm>
          <a:off x="0" y="0"/>
          <a:ext cx="0" cy="0"/>
          <a:chOff x="0" y="0"/>
          <a:chExt cx="0" cy="0"/>
        </a:xfrm>
      </p:grpSpPr>
      <p:sp>
        <p:nvSpPr>
          <p:cNvPr id="77" name="Google Shape;77;p21"/>
          <p:cNvSpPr txBox="1"/>
          <p:nvPr>
            <p:ph type="title"/>
          </p:nvPr>
        </p:nvSpPr>
        <p:spPr>
          <a:xfrm>
            <a:off x="1016001" y="2247906"/>
            <a:ext cx="5781792" cy="191769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000"/>
              <a:buFont typeface="Trebuchet MS"/>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1"/>
          <p:cNvSpPr txBox="1"/>
          <p:nvPr>
            <p:ph idx="1" type="body"/>
          </p:nvPr>
        </p:nvSpPr>
        <p:spPr>
          <a:xfrm>
            <a:off x="7140692" y="772387"/>
            <a:ext cx="6770312" cy="8289656"/>
          </a:xfrm>
          <a:prstGeom prst="rect">
            <a:avLst/>
          </a:prstGeom>
          <a:noFill/>
          <a:ln>
            <a:noFill/>
          </a:ln>
        </p:spPr>
        <p:txBody>
          <a:bodyPr anchorCtr="0" anchor="t" bIns="45700" lIns="91425" spcFirstLastPara="1" rIns="91425" wrap="square" tIns="45700">
            <a:normAutofit/>
          </a:bodyPr>
          <a:lstStyle>
            <a:lvl1pPr indent="-320040" lvl="0" marL="457200" algn="l">
              <a:spcBef>
                <a:spcPts val="1500"/>
              </a:spcBef>
              <a:spcAft>
                <a:spcPts val="0"/>
              </a:spcAft>
              <a:buSzPts val="1440"/>
              <a:buChar char="►"/>
              <a:defRPr/>
            </a:lvl1pPr>
            <a:lvl2pPr indent="-320040" lvl="1" marL="914400" algn="l">
              <a:spcBef>
                <a:spcPts val="1500"/>
              </a:spcBef>
              <a:spcAft>
                <a:spcPts val="0"/>
              </a:spcAft>
              <a:buSzPts val="1440"/>
              <a:buChar char="►"/>
              <a:defRPr/>
            </a:lvl2pPr>
            <a:lvl3pPr indent="-320039" lvl="2" marL="1371600" algn="l">
              <a:spcBef>
                <a:spcPts val="1500"/>
              </a:spcBef>
              <a:spcAft>
                <a:spcPts val="0"/>
              </a:spcAft>
              <a:buSzPts val="1440"/>
              <a:buChar char="►"/>
              <a:defRPr/>
            </a:lvl3pPr>
            <a:lvl4pPr indent="-320039" lvl="3" marL="1828800" algn="l">
              <a:spcBef>
                <a:spcPts val="1500"/>
              </a:spcBef>
              <a:spcAft>
                <a:spcPts val="0"/>
              </a:spcAft>
              <a:buSzPts val="1440"/>
              <a:buChar char="►"/>
              <a:defRPr/>
            </a:lvl4pPr>
            <a:lvl5pPr indent="-320039" lvl="4" marL="2286000" algn="l">
              <a:spcBef>
                <a:spcPts val="1500"/>
              </a:spcBef>
              <a:spcAft>
                <a:spcPts val="0"/>
              </a:spcAft>
              <a:buSzPts val="1440"/>
              <a:buChar char="►"/>
              <a:defRPr/>
            </a:lvl5pPr>
            <a:lvl6pPr indent="-320039" lvl="5" marL="2743200" algn="l">
              <a:spcBef>
                <a:spcPts val="1500"/>
              </a:spcBef>
              <a:spcAft>
                <a:spcPts val="0"/>
              </a:spcAft>
              <a:buSzPts val="1440"/>
              <a:buChar char="►"/>
              <a:defRPr/>
            </a:lvl6pPr>
            <a:lvl7pPr indent="-320039" lvl="6" marL="3200400" algn="l">
              <a:spcBef>
                <a:spcPts val="1500"/>
              </a:spcBef>
              <a:spcAft>
                <a:spcPts val="0"/>
              </a:spcAft>
              <a:buSzPts val="1440"/>
              <a:buChar char="►"/>
              <a:defRPr/>
            </a:lvl7pPr>
            <a:lvl8pPr indent="-320040" lvl="7" marL="3657600" algn="l">
              <a:spcBef>
                <a:spcPts val="1500"/>
              </a:spcBef>
              <a:spcAft>
                <a:spcPts val="0"/>
              </a:spcAft>
              <a:buSzPts val="1440"/>
              <a:buChar char="►"/>
              <a:defRPr/>
            </a:lvl8pPr>
            <a:lvl9pPr indent="-320040" lvl="8" marL="4114800" algn="l">
              <a:spcBef>
                <a:spcPts val="1500"/>
              </a:spcBef>
              <a:spcAft>
                <a:spcPts val="0"/>
              </a:spcAft>
              <a:buSzPts val="1440"/>
              <a:buChar char="►"/>
              <a:defRPr/>
            </a:lvl9pPr>
          </a:lstStyle>
          <a:p/>
        </p:txBody>
      </p:sp>
      <p:sp>
        <p:nvSpPr>
          <p:cNvPr id="79" name="Google Shape;79;p21"/>
          <p:cNvSpPr txBox="1"/>
          <p:nvPr>
            <p:ph idx="2" type="body"/>
          </p:nvPr>
        </p:nvSpPr>
        <p:spPr>
          <a:xfrm>
            <a:off x="1016001" y="4165604"/>
            <a:ext cx="5781792" cy="3876674"/>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1680"/>
              <a:buNone/>
              <a:defRPr sz="2100"/>
            </a:lvl1pPr>
            <a:lvl2pPr indent="-228600" lvl="1" marL="914400" algn="l">
              <a:spcBef>
                <a:spcPts val="1500"/>
              </a:spcBef>
              <a:spcAft>
                <a:spcPts val="0"/>
              </a:spcAft>
              <a:buSzPts val="1680"/>
              <a:buNone/>
              <a:defRPr sz="2100"/>
            </a:lvl2pPr>
            <a:lvl3pPr indent="-228600" lvl="2" marL="1371600" algn="l">
              <a:spcBef>
                <a:spcPts val="1500"/>
              </a:spcBef>
              <a:spcAft>
                <a:spcPts val="0"/>
              </a:spcAft>
              <a:buSzPts val="1440"/>
              <a:buNone/>
              <a:defRPr sz="1800"/>
            </a:lvl3pPr>
            <a:lvl4pPr indent="-228600" lvl="3" marL="1828800" algn="l">
              <a:spcBef>
                <a:spcPts val="1500"/>
              </a:spcBef>
              <a:spcAft>
                <a:spcPts val="0"/>
              </a:spcAft>
              <a:buSzPts val="1200"/>
              <a:buNone/>
              <a:defRPr sz="1500"/>
            </a:lvl4pPr>
            <a:lvl5pPr indent="-228600" lvl="4" marL="2286000" algn="l">
              <a:spcBef>
                <a:spcPts val="1500"/>
              </a:spcBef>
              <a:spcAft>
                <a:spcPts val="0"/>
              </a:spcAft>
              <a:buSzPts val="1200"/>
              <a:buNone/>
              <a:defRPr sz="1500"/>
            </a:lvl5pPr>
            <a:lvl6pPr indent="-228600" lvl="5" marL="2743200" algn="l">
              <a:spcBef>
                <a:spcPts val="1500"/>
              </a:spcBef>
              <a:spcAft>
                <a:spcPts val="0"/>
              </a:spcAft>
              <a:buSzPts val="1200"/>
              <a:buNone/>
              <a:defRPr sz="1500"/>
            </a:lvl6pPr>
            <a:lvl7pPr indent="-228600" lvl="6" marL="3200400" algn="l">
              <a:spcBef>
                <a:spcPts val="1500"/>
              </a:spcBef>
              <a:spcAft>
                <a:spcPts val="0"/>
              </a:spcAft>
              <a:buSzPts val="1200"/>
              <a:buNone/>
              <a:defRPr sz="1500"/>
            </a:lvl7pPr>
            <a:lvl8pPr indent="-228600" lvl="7" marL="3657600" algn="l">
              <a:spcBef>
                <a:spcPts val="1500"/>
              </a:spcBef>
              <a:spcAft>
                <a:spcPts val="0"/>
              </a:spcAft>
              <a:buSzPts val="1200"/>
              <a:buNone/>
              <a:defRPr sz="1500"/>
            </a:lvl8pPr>
            <a:lvl9pPr indent="-228600" lvl="8" marL="4114800" algn="l">
              <a:spcBef>
                <a:spcPts val="1500"/>
              </a:spcBef>
              <a:spcAft>
                <a:spcPts val="0"/>
              </a:spcAft>
              <a:buSzPts val="1200"/>
              <a:buNone/>
              <a:defRPr sz="1500"/>
            </a:lvl9pPr>
          </a:lstStyle>
          <a:p/>
        </p:txBody>
      </p:sp>
      <p:sp>
        <p:nvSpPr>
          <p:cNvPr id="80" name="Google Shape;80;p21"/>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1"/>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1"/>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83" name="Shape 83"/>
        <p:cNvGrpSpPr/>
        <p:nvPr/>
      </p:nvGrpSpPr>
      <p:grpSpPr>
        <a:xfrm>
          <a:off x="0" y="0"/>
          <a:ext cx="0" cy="0"/>
          <a:chOff x="0" y="0"/>
          <a:chExt cx="0" cy="0"/>
        </a:xfrm>
      </p:grpSpPr>
      <p:sp>
        <p:nvSpPr>
          <p:cNvPr id="84" name="Google Shape;84;p22"/>
          <p:cNvSpPr txBox="1"/>
          <p:nvPr>
            <p:ph type="title"/>
          </p:nvPr>
        </p:nvSpPr>
        <p:spPr>
          <a:xfrm>
            <a:off x="1016002" y="7200900"/>
            <a:ext cx="12895001" cy="85010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Trebuchet M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2"/>
          <p:cNvSpPr/>
          <p:nvPr>
            <p:ph idx="2" type="pic"/>
          </p:nvPr>
        </p:nvSpPr>
        <p:spPr>
          <a:xfrm>
            <a:off x="1016001" y="914400"/>
            <a:ext cx="12895002" cy="5768577"/>
          </a:xfrm>
          <a:prstGeom prst="rect">
            <a:avLst/>
          </a:prstGeom>
          <a:noFill/>
          <a:ln>
            <a:noFill/>
          </a:ln>
        </p:spPr>
      </p:sp>
      <p:sp>
        <p:nvSpPr>
          <p:cNvPr id="86" name="Google Shape;86;p22"/>
          <p:cNvSpPr txBox="1"/>
          <p:nvPr>
            <p:ph idx="1" type="body"/>
          </p:nvPr>
        </p:nvSpPr>
        <p:spPr>
          <a:xfrm>
            <a:off x="1016002" y="8051007"/>
            <a:ext cx="12895001" cy="1011036"/>
          </a:xfrm>
          <a:prstGeom prst="rect">
            <a:avLst/>
          </a:prstGeom>
          <a:noFill/>
          <a:ln>
            <a:noFill/>
          </a:ln>
        </p:spPr>
        <p:txBody>
          <a:bodyPr anchorCtr="0" anchor="t" bIns="45700" lIns="91425" spcFirstLastPara="1" rIns="91425" wrap="square" tIns="45700">
            <a:normAutofit/>
          </a:bodyPr>
          <a:lstStyle>
            <a:lvl1pPr indent="-228600" lvl="0" marL="457200" algn="l">
              <a:spcBef>
                <a:spcPts val="1500"/>
              </a:spcBef>
              <a:spcAft>
                <a:spcPts val="0"/>
              </a:spcAft>
              <a:buSzPts val="1440"/>
              <a:buNone/>
              <a:defRPr sz="1800"/>
            </a:lvl1pPr>
            <a:lvl2pPr indent="-228600" lvl="1" marL="914400" algn="l">
              <a:spcBef>
                <a:spcPts val="1500"/>
              </a:spcBef>
              <a:spcAft>
                <a:spcPts val="0"/>
              </a:spcAft>
              <a:buSzPts val="1440"/>
              <a:buNone/>
              <a:defRPr sz="1800"/>
            </a:lvl2pPr>
            <a:lvl3pPr indent="-228600" lvl="2" marL="1371600" algn="l">
              <a:spcBef>
                <a:spcPts val="1500"/>
              </a:spcBef>
              <a:spcAft>
                <a:spcPts val="0"/>
              </a:spcAft>
              <a:buSzPts val="1200"/>
              <a:buNone/>
              <a:defRPr sz="1500"/>
            </a:lvl3pPr>
            <a:lvl4pPr indent="-228600" lvl="3" marL="1828800" algn="l">
              <a:spcBef>
                <a:spcPts val="1500"/>
              </a:spcBef>
              <a:spcAft>
                <a:spcPts val="0"/>
              </a:spcAft>
              <a:buSzPts val="1080"/>
              <a:buNone/>
              <a:defRPr sz="1350"/>
            </a:lvl4pPr>
            <a:lvl5pPr indent="-228600" lvl="4" marL="2286000" algn="l">
              <a:spcBef>
                <a:spcPts val="1500"/>
              </a:spcBef>
              <a:spcAft>
                <a:spcPts val="0"/>
              </a:spcAft>
              <a:buSzPts val="1080"/>
              <a:buNone/>
              <a:defRPr sz="1350"/>
            </a:lvl5pPr>
            <a:lvl6pPr indent="-228600" lvl="5" marL="2743200" algn="l">
              <a:spcBef>
                <a:spcPts val="1500"/>
              </a:spcBef>
              <a:spcAft>
                <a:spcPts val="0"/>
              </a:spcAft>
              <a:buSzPts val="1080"/>
              <a:buNone/>
              <a:defRPr sz="1350"/>
            </a:lvl6pPr>
            <a:lvl7pPr indent="-228600" lvl="6" marL="3200400" algn="l">
              <a:spcBef>
                <a:spcPts val="1500"/>
              </a:spcBef>
              <a:spcAft>
                <a:spcPts val="0"/>
              </a:spcAft>
              <a:buSzPts val="1080"/>
              <a:buNone/>
              <a:defRPr sz="1350"/>
            </a:lvl7pPr>
            <a:lvl8pPr indent="-228600" lvl="7" marL="3657600" algn="l">
              <a:spcBef>
                <a:spcPts val="1500"/>
              </a:spcBef>
              <a:spcAft>
                <a:spcPts val="0"/>
              </a:spcAft>
              <a:buSzPts val="1080"/>
              <a:buNone/>
              <a:defRPr sz="1350"/>
            </a:lvl8pPr>
            <a:lvl9pPr indent="-228600" lvl="8" marL="4114800" algn="l">
              <a:spcBef>
                <a:spcPts val="1500"/>
              </a:spcBef>
              <a:spcAft>
                <a:spcPts val="0"/>
              </a:spcAft>
              <a:buSzPts val="1080"/>
              <a:buNone/>
              <a:defRPr sz="1350"/>
            </a:lvl9pPr>
          </a:lstStyle>
          <a:p/>
        </p:txBody>
      </p:sp>
      <p:sp>
        <p:nvSpPr>
          <p:cNvPr id="87" name="Google Shape;87;p22"/>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2"/>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2"/>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3"/>
          <p:cNvGrpSpPr/>
          <p:nvPr/>
        </p:nvGrpSpPr>
        <p:grpSpPr>
          <a:xfrm>
            <a:off x="0" y="-12700"/>
            <a:ext cx="18288000" cy="10299701"/>
            <a:chOff x="0" y="-8467"/>
            <a:chExt cx="12192000" cy="6866467"/>
          </a:xfrm>
        </p:grpSpPr>
        <p:cxnSp>
          <p:nvCxnSpPr>
            <p:cNvPr id="7" name="Google Shape;7;p1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3"/>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3"/>
          <p:cNvSpPr txBox="1"/>
          <p:nvPr>
            <p:ph type="title"/>
          </p:nvPr>
        </p:nvSpPr>
        <p:spPr>
          <a:xfrm>
            <a:off x="1016001" y="914400"/>
            <a:ext cx="12895002" cy="19812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5400"/>
              <a:buFont typeface="Trebuchet MS"/>
              <a:buNone/>
              <a:defRPr b="0" i="0" sz="5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3"/>
          <p:cNvSpPr txBox="1"/>
          <p:nvPr>
            <p:ph idx="1" type="body"/>
          </p:nvPr>
        </p:nvSpPr>
        <p:spPr>
          <a:xfrm>
            <a:off x="1016001" y="3240884"/>
            <a:ext cx="12895002" cy="5821160"/>
          </a:xfrm>
          <a:prstGeom prst="rect">
            <a:avLst/>
          </a:prstGeom>
          <a:noFill/>
          <a:ln>
            <a:noFill/>
          </a:ln>
        </p:spPr>
        <p:txBody>
          <a:bodyPr anchorCtr="0" anchor="t" bIns="45700" lIns="91425" spcFirstLastPara="1" rIns="91425" wrap="square" tIns="45700">
            <a:normAutofit/>
          </a:bodyPr>
          <a:lstStyle>
            <a:lvl1pPr indent="-365760" lvl="0" marL="457200" marR="0" rtl="0" algn="l">
              <a:spcBef>
                <a:spcPts val="1500"/>
              </a:spcBef>
              <a:spcAft>
                <a:spcPts val="0"/>
              </a:spcAft>
              <a:buClr>
                <a:schemeClr val="accent1"/>
              </a:buClr>
              <a:buSzPts val="2160"/>
              <a:buFont typeface="Noto Sans Symbols"/>
              <a:buChar char="►"/>
              <a:defRPr b="0" i="0" sz="2700" u="none" cap="none" strike="noStrike">
                <a:solidFill>
                  <a:srgbClr val="3F3F3F"/>
                </a:solidFill>
                <a:latin typeface="Trebuchet MS"/>
                <a:ea typeface="Trebuchet MS"/>
                <a:cs typeface="Trebuchet MS"/>
                <a:sym typeface="Trebuchet MS"/>
              </a:defRPr>
            </a:lvl1pPr>
            <a:lvl2pPr indent="-350519" lvl="1" marL="914400" marR="0" rtl="0" algn="l">
              <a:spcBef>
                <a:spcPts val="15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2pPr>
            <a:lvl3pPr indent="-335280" lvl="2" marL="1371600" marR="0" rtl="0" algn="l">
              <a:spcBef>
                <a:spcPts val="1500"/>
              </a:spcBef>
              <a:spcAft>
                <a:spcPts val="0"/>
              </a:spcAft>
              <a:buClr>
                <a:schemeClr val="accent1"/>
              </a:buClr>
              <a:buSzPts val="1680"/>
              <a:buFont typeface="Noto Sans Symbols"/>
              <a:buChar char="►"/>
              <a:defRPr b="0" i="0" sz="2100" u="none" cap="none" strike="noStrike">
                <a:solidFill>
                  <a:srgbClr val="3F3F3F"/>
                </a:solidFill>
                <a:latin typeface="Trebuchet MS"/>
                <a:ea typeface="Trebuchet MS"/>
                <a:cs typeface="Trebuchet MS"/>
                <a:sym typeface="Trebuchet MS"/>
              </a:defRPr>
            </a:lvl3pPr>
            <a:lvl4pPr indent="-320039" lvl="3" marL="18288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4pPr>
            <a:lvl5pPr indent="-320039" lvl="4" marL="22860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5pPr>
            <a:lvl6pPr indent="-320039" lvl="5" marL="27432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6pPr>
            <a:lvl7pPr indent="-320039" lvl="6" marL="32004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7pPr>
            <a:lvl8pPr indent="-320040" lvl="7" marL="36576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8pPr>
            <a:lvl9pPr indent="-320040" lvl="8" marL="4114800" marR="0" rtl="0" algn="l">
              <a:spcBef>
                <a:spcPts val="15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9pPr>
          </a:lstStyle>
          <a:p/>
        </p:txBody>
      </p:sp>
      <p:sp>
        <p:nvSpPr>
          <p:cNvPr id="19" name="Google Shape;19;p13"/>
          <p:cNvSpPr txBox="1"/>
          <p:nvPr>
            <p:ph idx="10" type="dt"/>
          </p:nvPr>
        </p:nvSpPr>
        <p:spPr>
          <a:xfrm>
            <a:off x="10807700" y="9062044"/>
            <a:ext cx="1367909" cy="54768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35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3"/>
          <p:cNvSpPr txBox="1"/>
          <p:nvPr>
            <p:ph idx="11" type="ftr"/>
          </p:nvPr>
        </p:nvSpPr>
        <p:spPr>
          <a:xfrm>
            <a:off x="1016001" y="9062044"/>
            <a:ext cx="9446418" cy="54768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35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3"/>
          <p:cNvSpPr txBox="1"/>
          <p:nvPr>
            <p:ph idx="12" type="sldNum"/>
          </p:nvPr>
        </p:nvSpPr>
        <p:spPr>
          <a:xfrm>
            <a:off x="12885995" y="9062044"/>
            <a:ext cx="1025009" cy="54768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35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135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135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135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135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135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135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135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135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6.jpg"/><Relationship Id="rId5" Type="http://schemas.openxmlformats.org/officeDocument/2006/relationships/image" Target="../media/image11.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5.jpg"/><Relationship Id="rId5" Type="http://schemas.openxmlformats.org/officeDocument/2006/relationships/image" Target="../media/image17.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7.jpg"/><Relationship Id="rId9" Type="http://schemas.openxmlformats.org/officeDocument/2006/relationships/image" Target="../media/image20.jpg"/><Relationship Id="rId5" Type="http://schemas.openxmlformats.org/officeDocument/2006/relationships/image" Target="../media/image12.png"/><Relationship Id="rId6" Type="http://schemas.openxmlformats.org/officeDocument/2006/relationships/image" Target="../media/image21.jpg"/><Relationship Id="rId7" Type="http://schemas.openxmlformats.org/officeDocument/2006/relationships/image" Target="../media/image19.png"/><Relationship Id="rId8"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5.jpg"/><Relationship Id="rId5" Type="http://schemas.openxmlformats.org/officeDocument/2006/relationships/image" Target="../media/image5.jpg"/><Relationship Id="rId6" Type="http://schemas.openxmlformats.org/officeDocument/2006/relationships/image" Target="../media/image3.jpg"/><Relationship Id="rId7" Type="http://schemas.openxmlformats.org/officeDocument/2006/relationships/image" Target="../media/image18.jpg"/><Relationship Id="rId8"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443" l="0" r="0" t="-6442"/>
            </a:stretch>
          </a:blipFill>
          <a:ln>
            <a:noFill/>
          </a:ln>
        </p:spPr>
      </p:sp>
      <p:grpSp>
        <p:nvGrpSpPr>
          <p:cNvPr id="144" name="Google Shape;144;p1"/>
          <p:cNvGrpSpPr/>
          <p:nvPr/>
        </p:nvGrpSpPr>
        <p:grpSpPr>
          <a:xfrm>
            <a:off x="-362609" y="2610849"/>
            <a:ext cx="19034342" cy="5596593"/>
            <a:chOff x="0" y="-38100"/>
            <a:chExt cx="5013160" cy="1474000"/>
          </a:xfrm>
        </p:grpSpPr>
        <p:sp>
          <p:nvSpPr>
            <p:cNvPr id="145" name="Google Shape;145;p1"/>
            <p:cNvSpPr/>
            <p:nvPr/>
          </p:nvSpPr>
          <p:spPr>
            <a:xfrm>
              <a:off x="0" y="0"/>
              <a:ext cx="5013160" cy="1435900"/>
            </a:xfrm>
            <a:custGeom>
              <a:rect b="b" l="l" r="r" t="t"/>
              <a:pathLst>
                <a:path extrusionOk="0" h="1435900" w="5013160">
                  <a:moveTo>
                    <a:pt x="0" y="0"/>
                  </a:moveTo>
                  <a:lnTo>
                    <a:pt x="5013160" y="0"/>
                  </a:lnTo>
                  <a:lnTo>
                    <a:pt x="5013160" y="1435900"/>
                  </a:lnTo>
                  <a:lnTo>
                    <a:pt x="0" y="1435900"/>
                  </a:lnTo>
                  <a:close/>
                </a:path>
              </a:pathLst>
            </a:custGeom>
            <a:solidFill>
              <a:srgbClr val="613424"/>
            </a:solidFill>
            <a:ln>
              <a:noFill/>
            </a:ln>
          </p:spPr>
        </p:sp>
        <p:sp>
          <p:nvSpPr>
            <p:cNvPr id="146" name="Google Shape;146;p1"/>
            <p:cNvSpPr txBox="1"/>
            <p:nvPr/>
          </p:nvSpPr>
          <p:spPr>
            <a:xfrm>
              <a:off x="0" y="-38100"/>
              <a:ext cx="5013160" cy="1474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147" name="Google Shape;147;p1"/>
          <p:cNvGrpSpPr/>
          <p:nvPr/>
        </p:nvGrpSpPr>
        <p:grpSpPr>
          <a:xfrm>
            <a:off x="8073387" y="-1865256"/>
            <a:ext cx="14017511" cy="14017511"/>
            <a:chOff x="0" y="0"/>
            <a:chExt cx="812800" cy="812800"/>
          </a:xfrm>
        </p:grpSpPr>
        <p:sp>
          <p:nvSpPr>
            <p:cNvPr id="148" name="Google Shape;148;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150" name="Google Shape;150;p1"/>
          <p:cNvGrpSpPr/>
          <p:nvPr/>
        </p:nvGrpSpPr>
        <p:grpSpPr>
          <a:xfrm>
            <a:off x="8523963" y="-1414680"/>
            <a:ext cx="13116359" cy="13116359"/>
            <a:chOff x="0" y="0"/>
            <a:chExt cx="812800" cy="812800"/>
          </a:xfrm>
        </p:grpSpPr>
        <p:sp>
          <p:nvSpPr>
            <p:cNvPr id="151" name="Google Shape;151;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81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53" name="Google Shape;153;p1"/>
          <p:cNvSpPr/>
          <p:nvPr/>
        </p:nvSpPr>
        <p:spPr>
          <a:xfrm>
            <a:off x="8922859" y="-1015759"/>
            <a:ext cx="12318567" cy="12318517"/>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70775" r="-698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300319" y="271211"/>
            <a:ext cx="1471176" cy="1017449"/>
          </a:xfrm>
          <a:custGeom>
            <a:rect b="b" l="l" r="r" t="t"/>
            <a:pathLst>
              <a:path extrusionOk="0" h="1017449" w="1471176">
                <a:moveTo>
                  <a:pt x="0" y="0"/>
                </a:moveTo>
                <a:lnTo>
                  <a:pt x="1471176" y="0"/>
                </a:lnTo>
                <a:lnTo>
                  <a:pt x="1471176" y="1017449"/>
                </a:lnTo>
                <a:lnTo>
                  <a:pt x="0" y="1017449"/>
                </a:lnTo>
                <a:lnTo>
                  <a:pt x="0" y="0"/>
                </a:lnTo>
                <a:close/>
              </a:path>
            </a:pathLst>
          </a:custGeom>
          <a:blipFill rotWithShape="1">
            <a:blip r:embed="rId5">
              <a:alphaModFix/>
            </a:blip>
            <a:stretch>
              <a:fillRect b="0" l="0" r="0" t="0"/>
            </a:stretch>
          </a:blipFill>
          <a:ln>
            <a:noFill/>
          </a:ln>
        </p:spPr>
      </p:sp>
      <p:sp>
        <p:nvSpPr>
          <p:cNvPr id="155" name="Google Shape;155;p1"/>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6">
              <a:alphaModFix/>
            </a:blip>
            <a:stretch>
              <a:fillRect b="0" l="0" r="0" t="-12731"/>
            </a:stretch>
          </a:blipFill>
          <a:ln>
            <a:noFill/>
          </a:ln>
        </p:spPr>
      </p:sp>
      <p:sp>
        <p:nvSpPr>
          <p:cNvPr id="156" name="Google Shape;156;p1"/>
          <p:cNvSpPr txBox="1"/>
          <p:nvPr/>
        </p:nvSpPr>
        <p:spPr>
          <a:xfrm>
            <a:off x="1035907" y="2830029"/>
            <a:ext cx="6731189" cy="194567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1148" u="none" cap="none" strike="noStrike">
                <a:solidFill>
                  <a:srgbClr val="FFFFFF"/>
                </a:solidFill>
                <a:latin typeface="Arial"/>
                <a:ea typeface="Arial"/>
                <a:cs typeface="Arial"/>
                <a:sym typeface="Arial"/>
              </a:rPr>
              <a:t>EXPLORING</a:t>
            </a:r>
            <a:endParaRPr/>
          </a:p>
        </p:txBody>
      </p:sp>
      <p:sp>
        <p:nvSpPr>
          <p:cNvPr id="157" name="Google Shape;157;p1"/>
          <p:cNvSpPr txBox="1"/>
          <p:nvPr/>
        </p:nvSpPr>
        <p:spPr>
          <a:xfrm>
            <a:off x="1035907" y="4296345"/>
            <a:ext cx="6731189" cy="194567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1148" u="none" cap="none" strike="noStrike">
                <a:solidFill>
                  <a:srgbClr val="FFFFFF"/>
                </a:solidFill>
                <a:latin typeface="Arial"/>
                <a:ea typeface="Arial"/>
                <a:cs typeface="Arial"/>
                <a:sym typeface="Arial"/>
              </a:rPr>
              <a:t>HABITATS</a:t>
            </a:r>
            <a:endParaRPr/>
          </a:p>
        </p:txBody>
      </p:sp>
      <p:sp>
        <p:nvSpPr>
          <p:cNvPr id="158" name="Google Shape;158;p1"/>
          <p:cNvSpPr txBox="1"/>
          <p:nvPr/>
        </p:nvSpPr>
        <p:spPr>
          <a:xfrm>
            <a:off x="1035907" y="6185813"/>
            <a:ext cx="6731189" cy="1580804"/>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FFFFFF"/>
                </a:solidFill>
                <a:latin typeface="Livvic"/>
                <a:ea typeface="Livvic"/>
                <a:cs typeface="Livvic"/>
                <a:sym typeface="Livvic"/>
              </a:rPr>
              <a:t>a science presentation on the different types of habitats and the organisms that live on them </a:t>
            </a:r>
            <a:endParaRPr/>
          </a:p>
        </p:txBody>
      </p:sp>
      <p:sp>
        <p:nvSpPr>
          <p:cNvPr id="159" name="Google Shape;159;p1"/>
          <p:cNvSpPr txBox="1"/>
          <p:nvPr/>
        </p:nvSpPr>
        <p:spPr>
          <a:xfrm>
            <a:off x="16601681" y="118811"/>
            <a:ext cx="54422" cy="1175541"/>
          </a:xfrm>
          <a:prstGeom prst="rect">
            <a:avLst/>
          </a:prstGeom>
          <a:noFill/>
          <a:ln>
            <a:noFill/>
          </a:ln>
        </p:spPr>
        <p:txBody>
          <a:bodyPr anchorCtr="0" anchor="t" bIns="0" lIns="0" spcFirstLastPara="1" rIns="0" wrap="square" tIns="0">
            <a:spAutoFit/>
          </a:bodyPr>
          <a:lstStyle/>
          <a:p>
            <a:pPr indent="0" lvl="0" marL="0" marR="0" rtl="0" algn="ctr">
              <a:lnSpc>
                <a:spcPct val="5332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sp>
        <p:nvSpPr>
          <p:cNvPr id="160" name="Google Shape;160;p1"/>
          <p:cNvSpPr txBox="1"/>
          <p:nvPr/>
        </p:nvSpPr>
        <p:spPr>
          <a:xfrm>
            <a:off x="6503151" y="9753600"/>
            <a:ext cx="5302821"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Arial"/>
                <a:ea typeface="Arial"/>
                <a:cs typeface="Arial"/>
                <a:sym typeface="Arial"/>
              </a:rPr>
              <a:t>SEN Power project 2022-1-BG01-KA220-SCH-00085065</a:t>
            </a:r>
            <a:endParaRPr/>
          </a:p>
          <a:p>
            <a:pPr indent="0" lvl="0" marL="0" marR="0" rtl="0" algn="ctr">
              <a:lnSpc>
                <a:spcPct val="140000"/>
              </a:lnSpc>
              <a:spcBef>
                <a:spcPts val="0"/>
              </a:spcBef>
              <a:spcAft>
                <a:spcPts val="0"/>
              </a:spcAft>
              <a:buNone/>
            </a:pPr>
            <a:r>
              <a:t/>
            </a:r>
            <a:endParaRPr b="0" i="0" sz="1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0"/>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2324" r="-2323" t="0"/>
            </a:stretch>
          </a:blipFill>
          <a:ln>
            <a:noFill/>
          </a:ln>
        </p:spPr>
      </p:sp>
      <p:grpSp>
        <p:nvGrpSpPr>
          <p:cNvPr id="288" name="Google Shape;288;p10"/>
          <p:cNvGrpSpPr/>
          <p:nvPr/>
        </p:nvGrpSpPr>
        <p:grpSpPr>
          <a:xfrm>
            <a:off x="-362609" y="-388688"/>
            <a:ext cx="9506609" cy="11278814"/>
            <a:chOff x="0" y="-38100"/>
            <a:chExt cx="2503798" cy="2970552"/>
          </a:xfrm>
        </p:grpSpPr>
        <p:sp>
          <p:nvSpPr>
            <p:cNvPr id="289" name="Google Shape;289;p10"/>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FFFFFF">
                <a:alpha val="89803"/>
              </a:srgbClr>
            </a:solidFill>
            <a:ln>
              <a:noFill/>
            </a:ln>
          </p:spPr>
        </p:sp>
        <p:sp>
          <p:nvSpPr>
            <p:cNvPr id="290" name="Google Shape;290;p10"/>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91" name="Google Shape;291;p10"/>
          <p:cNvSpPr txBox="1"/>
          <p:nvPr/>
        </p:nvSpPr>
        <p:spPr>
          <a:xfrm>
            <a:off x="1028700" y="4444586"/>
            <a:ext cx="7020754" cy="4621201"/>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3312" u="none" cap="none" strike="noStrike">
                <a:solidFill>
                  <a:srgbClr val="613424"/>
                </a:solidFill>
                <a:latin typeface="Livvic"/>
                <a:ea typeface="Livvic"/>
                <a:cs typeface="Livvic"/>
                <a:sym typeface="Livvic"/>
              </a:rPr>
              <a:t>The polar regions include the Arctic at the North Pole and the Antarctic at the South Pole. These habitats are extremely cold, covered in ice and snow for much of the year. Polar bears, penguins, seals, and various seabirds are adapted to survive in these icy environments.</a:t>
            </a:r>
            <a:endParaRPr/>
          </a:p>
        </p:txBody>
      </p:sp>
      <p:sp>
        <p:nvSpPr>
          <p:cNvPr id="292" name="Google Shape;292;p10"/>
          <p:cNvSpPr txBox="1"/>
          <p:nvPr/>
        </p:nvSpPr>
        <p:spPr>
          <a:xfrm>
            <a:off x="1028700" y="1402188"/>
            <a:ext cx="7020754" cy="289948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27" u="none" cap="none" strike="noStrike">
                <a:solidFill>
                  <a:srgbClr val="613424"/>
                </a:solidFill>
                <a:latin typeface="Arial"/>
                <a:ea typeface="Arial"/>
                <a:cs typeface="Arial"/>
                <a:sym typeface="Arial"/>
              </a:rPr>
              <a:t>POLAR REGIONS</a:t>
            </a:r>
            <a:endParaRPr/>
          </a:p>
        </p:txBody>
      </p:sp>
      <p:sp>
        <p:nvSpPr>
          <p:cNvPr id="293" name="Google Shape;293;p10"/>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90" l="0" r="0" t="-26316"/>
            </a:stretch>
          </a:blipFill>
          <a:ln>
            <a:noFill/>
          </a:ln>
        </p:spPr>
      </p:sp>
      <p:grpSp>
        <p:nvGrpSpPr>
          <p:cNvPr id="299" name="Google Shape;299;p11"/>
          <p:cNvGrpSpPr/>
          <p:nvPr/>
        </p:nvGrpSpPr>
        <p:grpSpPr>
          <a:xfrm>
            <a:off x="-362609" y="2610849"/>
            <a:ext cx="19034342" cy="5596593"/>
            <a:chOff x="0" y="-38100"/>
            <a:chExt cx="5013160" cy="1474000"/>
          </a:xfrm>
        </p:grpSpPr>
        <p:sp>
          <p:nvSpPr>
            <p:cNvPr id="300" name="Google Shape;300;p11"/>
            <p:cNvSpPr/>
            <p:nvPr/>
          </p:nvSpPr>
          <p:spPr>
            <a:xfrm>
              <a:off x="0" y="0"/>
              <a:ext cx="5013160" cy="1435900"/>
            </a:xfrm>
            <a:custGeom>
              <a:rect b="b" l="l" r="r" t="t"/>
              <a:pathLst>
                <a:path extrusionOk="0" h="1435900" w="5013160">
                  <a:moveTo>
                    <a:pt x="0" y="0"/>
                  </a:moveTo>
                  <a:lnTo>
                    <a:pt x="5013160" y="0"/>
                  </a:lnTo>
                  <a:lnTo>
                    <a:pt x="5013160" y="1435900"/>
                  </a:lnTo>
                  <a:lnTo>
                    <a:pt x="0" y="1435900"/>
                  </a:lnTo>
                  <a:close/>
                </a:path>
              </a:pathLst>
            </a:custGeom>
            <a:solidFill>
              <a:srgbClr val="613424"/>
            </a:solidFill>
            <a:ln>
              <a:noFill/>
            </a:ln>
          </p:spPr>
        </p:sp>
        <p:sp>
          <p:nvSpPr>
            <p:cNvPr id="301" name="Google Shape;301;p11"/>
            <p:cNvSpPr txBox="1"/>
            <p:nvPr/>
          </p:nvSpPr>
          <p:spPr>
            <a:xfrm>
              <a:off x="0" y="-38100"/>
              <a:ext cx="5013160" cy="1474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302" name="Google Shape;302;p11"/>
          <p:cNvGrpSpPr/>
          <p:nvPr/>
        </p:nvGrpSpPr>
        <p:grpSpPr>
          <a:xfrm>
            <a:off x="8073387" y="-1865256"/>
            <a:ext cx="14017511" cy="14017511"/>
            <a:chOff x="0" y="0"/>
            <a:chExt cx="812800" cy="812800"/>
          </a:xfrm>
        </p:grpSpPr>
        <p:sp>
          <p:nvSpPr>
            <p:cNvPr id="303" name="Google Shape;30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305" name="Google Shape;305;p11"/>
          <p:cNvGrpSpPr/>
          <p:nvPr/>
        </p:nvGrpSpPr>
        <p:grpSpPr>
          <a:xfrm>
            <a:off x="8523963" y="-1414680"/>
            <a:ext cx="13116359" cy="13116359"/>
            <a:chOff x="0" y="0"/>
            <a:chExt cx="812800" cy="812800"/>
          </a:xfrm>
        </p:grpSpPr>
        <p:sp>
          <p:nvSpPr>
            <p:cNvPr id="306" name="Google Shape;30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81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308" name="Google Shape;308;p11"/>
          <p:cNvSpPr/>
          <p:nvPr/>
        </p:nvSpPr>
        <p:spPr>
          <a:xfrm>
            <a:off x="8922859" y="-1015759"/>
            <a:ext cx="12318567" cy="12318517"/>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52444" r="-52873" t="-4680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6646066" y="5143500"/>
            <a:ext cx="1739306" cy="2507107"/>
          </a:xfrm>
          <a:custGeom>
            <a:rect b="b" l="l" r="r" t="t"/>
            <a:pathLst>
              <a:path extrusionOk="0" h="2507107" w="1739306">
                <a:moveTo>
                  <a:pt x="0" y="0"/>
                </a:moveTo>
                <a:lnTo>
                  <a:pt x="1739305" y="0"/>
                </a:lnTo>
                <a:lnTo>
                  <a:pt x="1739305" y="2507107"/>
                </a:lnTo>
                <a:lnTo>
                  <a:pt x="0" y="2507107"/>
                </a:lnTo>
                <a:lnTo>
                  <a:pt x="0" y="0"/>
                </a:lnTo>
                <a:close/>
              </a:path>
            </a:pathLst>
          </a:custGeom>
          <a:blipFill rotWithShape="1">
            <a:blip r:embed="rId5">
              <a:alphaModFix/>
            </a:blip>
            <a:stretch>
              <a:fillRect b="0" l="0" r="0" t="0"/>
            </a:stretch>
          </a:blipFill>
          <a:ln>
            <a:noFill/>
          </a:ln>
        </p:spPr>
      </p:sp>
      <p:sp>
        <p:nvSpPr>
          <p:cNvPr id="310" name="Google Shape;310;p11"/>
          <p:cNvSpPr txBox="1"/>
          <p:nvPr/>
        </p:nvSpPr>
        <p:spPr>
          <a:xfrm>
            <a:off x="1028700" y="3569520"/>
            <a:ext cx="6731189" cy="40810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547" u="none" cap="none" strike="noStrike">
                <a:solidFill>
                  <a:srgbClr val="FFFFFF"/>
                </a:solidFill>
                <a:latin typeface="Arial"/>
                <a:ea typeface="Arial"/>
                <a:cs typeface="Arial"/>
                <a:sym typeface="Arial"/>
              </a:rPr>
              <a:t>THANK</a:t>
            </a:r>
            <a:endParaRPr/>
          </a:p>
          <a:p>
            <a:pPr indent="0" lvl="0" marL="0" marR="0" rtl="0" algn="ctr">
              <a:lnSpc>
                <a:spcPct val="100000"/>
              </a:lnSpc>
              <a:spcBef>
                <a:spcPts val="0"/>
              </a:spcBef>
              <a:spcAft>
                <a:spcPts val="0"/>
              </a:spcAft>
              <a:buNone/>
            </a:pPr>
            <a:r>
              <a:rPr b="0" i="0" lang="en-US" sz="15547" u="none" cap="none" strike="noStrike">
                <a:solidFill>
                  <a:srgbClr val="FFFFFF"/>
                </a:solidFill>
                <a:latin typeface="Arial"/>
                <a:ea typeface="Arial"/>
                <a:cs typeface="Arial"/>
                <a:sym typeface="Arial"/>
              </a:rPr>
              <a:t>YOU!</a:t>
            </a:r>
            <a:endParaRPr/>
          </a:p>
        </p:txBody>
      </p:sp>
      <p:sp>
        <p:nvSpPr>
          <p:cNvPr id="311" name="Google Shape;311;p11"/>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6">
              <a:alphaModFix/>
            </a:blip>
            <a:stretch>
              <a:fillRect b="0" l="0" r="0" t="-12731"/>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12"/>
          <p:cNvPicPr preferRelativeResize="0"/>
          <p:nvPr/>
        </p:nvPicPr>
        <p:blipFill rotWithShape="1">
          <a:blip r:embed="rId3">
            <a:alphaModFix/>
          </a:blip>
          <a:srcRect b="0" l="0" r="0" t="0"/>
          <a:stretch/>
        </p:blipFill>
        <p:spPr>
          <a:xfrm>
            <a:off x="5545901" y="7064"/>
            <a:ext cx="3129206" cy="2169888"/>
          </a:xfrm>
          <a:prstGeom prst="rect">
            <a:avLst/>
          </a:prstGeom>
          <a:noFill/>
          <a:ln>
            <a:noFill/>
          </a:ln>
        </p:spPr>
      </p:pic>
      <p:pic>
        <p:nvPicPr>
          <p:cNvPr id="317" name="Google Shape;317;p12"/>
          <p:cNvPicPr preferRelativeResize="0"/>
          <p:nvPr/>
        </p:nvPicPr>
        <p:blipFill rotWithShape="1">
          <a:blip r:embed="rId4">
            <a:alphaModFix/>
          </a:blip>
          <a:srcRect b="0" l="0" r="0" t="0"/>
          <a:stretch/>
        </p:blipFill>
        <p:spPr>
          <a:xfrm>
            <a:off x="3177849" y="5820938"/>
            <a:ext cx="2035317" cy="1073286"/>
          </a:xfrm>
          <a:prstGeom prst="rect">
            <a:avLst/>
          </a:prstGeom>
          <a:noFill/>
          <a:ln>
            <a:noFill/>
          </a:ln>
        </p:spPr>
      </p:pic>
      <p:pic>
        <p:nvPicPr>
          <p:cNvPr id="318" name="Google Shape;318;p12"/>
          <p:cNvPicPr preferRelativeResize="0"/>
          <p:nvPr/>
        </p:nvPicPr>
        <p:blipFill rotWithShape="1">
          <a:blip r:embed="rId5">
            <a:alphaModFix/>
          </a:blip>
          <a:srcRect b="0" l="0" r="0" t="0"/>
          <a:stretch/>
        </p:blipFill>
        <p:spPr>
          <a:xfrm>
            <a:off x="1029332" y="6024434"/>
            <a:ext cx="1275551" cy="787841"/>
          </a:xfrm>
          <a:prstGeom prst="rect">
            <a:avLst/>
          </a:prstGeom>
          <a:noFill/>
          <a:ln>
            <a:noFill/>
          </a:ln>
        </p:spPr>
      </p:pic>
      <p:pic>
        <p:nvPicPr>
          <p:cNvPr id="319" name="Google Shape;319;p12"/>
          <p:cNvPicPr preferRelativeResize="0"/>
          <p:nvPr/>
        </p:nvPicPr>
        <p:blipFill rotWithShape="1">
          <a:blip r:embed="rId6">
            <a:alphaModFix/>
          </a:blip>
          <a:srcRect b="0" l="0" r="0" t="0"/>
          <a:stretch/>
        </p:blipFill>
        <p:spPr>
          <a:xfrm>
            <a:off x="6055671" y="5983846"/>
            <a:ext cx="2619435" cy="1121420"/>
          </a:xfrm>
          <a:prstGeom prst="rect">
            <a:avLst/>
          </a:prstGeom>
          <a:noFill/>
          <a:ln>
            <a:noFill/>
          </a:ln>
        </p:spPr>
      </p:pic>
      <p:pic>
        <p:nvPicPr>
          <p:cNvPr id="320" name="Google Shape;320;p12"/>
          <p:cNvPicPr preferRelativeResize="0"/>
          <p:nvPr/>
        </p:nvPicPr>
        <p:blipFill rotWithShape="1">
          <a:blip r:embed="rId7">
            <a:alphaModFix/>
          </a:blip>
          <a:srcRect b="0" l="0" r="0" t="0"/>
          <a:stretch/>
        </p:blipFill>
        <p:spPr>
          <a:xfrm>
            <a:off x="9548073" y="6053289"/>
            <a:ext cx="2301831" cy="678873"/>
          </a:xfrm>
          <a:prstGeom prst="rect">
            <a:avLst/>
          </a:prstGeom>
          <a:noFill/>
          <a:ln>
            <a:noFill/>
          </a:ln>
        </p:spPr>
      </p:pic>
      <p:pic>
        <p:nvPicPr>
          <p:cNvPr id="321" name="Google Shape;321;p12"/>
          <p:cNvPicPr preferRelativeResize="0"/>
          <p:nvPr/>
        </p:nvPicPr>
        <p:blipFill rotWithShape="1">
          <a:blip r:embed="rId8">
            <a:alphaModFix/>
          </a:blip>
          <a:srcRect b="0" l="0" r="0" t="0"/>
          <a:stretch/>
        </p:blipFill>
        <p:spPr>
          <a:xfrm>
            <a:off x="12944477" y="5820938"/>
            <a:ext cx="1847850" cy="1371600"/>
          </a:xfrm>
          <a:prstGeom prst="rect">
            <a:avLst/>
          </a:prstGeom>
          <a:noFill/>
          <a:ln>
            <a:noFill/>
          </a:ln>
        </p:spPr>
      </p:pic>
      <p:pic>
        <p:nvPicPr>
          <p:cNvPr id="322" name="Google Shape;322;p12"/>
          <p:cNvPicPr preferRelativeResize="0"/>
          <p:nvPr/>
        </p:nvPicPr>
        <p:blipFill rotWithShape="1">
          <a:blip r:embed="rId9">
            <a:alphaModFix/>
          </a:blip>
          <a:srcRect b="0" l="0" r="0" t="0"/>
          <a:stretch/>
        </p:blipFill>
        <p:spPr>
          <a:xfrm>
            <a:off x="6234548" y="7377262"/>
            <a:ext cx="4040366" cy="847649"/>
          </a:xfrm>
          <a:prstGeom prst="rect">
            <a:avLst/>
          </a:prstGeom>
          <a:noFill/>
          <a:ln>
            <a:noFill/>
          </a:ln>
        </p:spPr>
      </p:pic>
      <p:sp>
        <p:nvSpPr>
          <p:cNvPr id="323" name="Google Shape;323;p12"/>
          <p:cNvSpPr txBox="1"/>
          <p:nvPr/>
        </p:nvSpPr>
        <p:spPr>
          <a:xfrm>
            <a:off x="4967138" y="2176565"/>
            <a:ext cx="3949478"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small" strike="noStrike">
                <a:solidFill>
                  <a:srgbClr val="3F7818"/>
                </a:solidFill>
                <a:latin typeface="Trebuchet MS"/>
                <a:ea typeface="Trebuchet MS"/>
                <a:cs typeface="Trebuchet MS"/>
                <a:sym typeface="Trebuchet MS"/>
              </a:rPr>
              <a:t>2022-1-BG01-KA220-SCH-000085065</a:t>
            </a:r>
            <a:endParaRPr sz="1800">
              <a:solidFill>
                <a:srgbClr val="3F7818"/>
              </a:solidFill>
              <a:latin typeface="Trebuchet MS"/>
              <a:ea typeface="Trebuchet MS"/>
              <a:cs typeface="Trebuchet MS"/>
              <a:sym typeface="Trebuchet MS"/>
            </a:endParaRPr>
          </a:p>
          <a:p>
            <a:pPr indent="0" lvl="0" marL="0" marR="0" rtl="0" algn="l">
              <a:spcBef>
                <a:spcPts val="0"/>
              </a:spcBef>
              <a:spcAft>
                <a:spcPts val="0"/>
              </a:spcAft>
              <a:buNone/>
            </a:pPr>
            <a:r>
              <a:rPr lang="en-US" sz="2700">
                <a:solidFill>
                  <a:schemeClr val="dk1"/>
                </a:solidFill>
                <a:latin typeface="Trebuchet MS"/>
                <a:ea typeface="Trebuchet MS"/>
                <a:cs typeface="Trebuchet MS"/>
                <a:sym typeface="Trebuchet MS"/>
              </a:rPr>
              <a:t> </a:t>
            </a:r>
            <a:endParaRPr/>
          </a:p>
        </p:txBody>
      </p:sp>
      <p:sp>
        <p:nvSpPr>
          <p:cNvPr id="324" name="Google Shape;324;p12"/>
          <p:cNvSpPr txBox="1"/>
          <p:nvPr/>
        </p:nvSpPr>
        <p:spPr>
          <a:xfrm>
            <a:off x="4488873" y="3033685"/>
            <a:ext cx="7481454"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rgbClr val="93DF5F"/>
                </a:solidFill>
                <a:latin typeface="Trebuchet MS"/>
                <a:ea typeface="Trebuchet MS"/>
                <a:cs typeface="Trebuchet MS"/>
                <a:sym typeface="Trebuchet MS"/>
              </a:rPr>
              <a:t>School subject: </a:t>
            </a:r>
            <a:r>
              <a:rPr b="1" lang="en-US" sz="2700">
                <a:solidFill>
                  <a:srgbClr val="0070C0"/>
                </a:solidFill>
                <a:latin typeface="Trebuchet MS"/>
                <a:ea typeface="Trebuchet MS"/>
                <a:cs typeface="Trebuchet MS"/>
                <a:sym typeface="Trebuchet MS"/>
              </a:rPr>
              <a:t>Natural Science</a:t>
            </a:r>
            <a:endParaRPr b="1" sz="2700">
              <a:solidFill>
                <a:srgbClr val="0070C0"/>
              </a:solidFill>
              <a:latin typeface="Trebuchet MS"/>
              <a:ea typeface="Trebuchet MS"/>
              <a:cs typeface="Trebuchet MS"/>
              <a:sym typeface="Trebuchet MS"/>
            </a:endParaRPr>
          </a:p>
          <a:p>
            <a:pPr indent="0" lvl="0" marL="0" marR="0" rtl="0" algn="l">
              <a:spcBef>
                <a:spcPts val="0"/>
              </a:spcBef>
              <a:spcAft>
                <a:spcPts val="0"/>
              </a:spcAft>
              <a:buNone/>
            </a:pPr>
            <a:r>
              <a:rPr lang="en-US" sz="2700">
                <a:solidFill>
                  <a:srgbClr val="93DF5F"/>
                </a:solidFill>
                <a:latin typeface="Trebuchet MS"/>
                <a:ea typeface="Trebuchet MS"/>
                <a:cs typeface="Trebuchet MS"/>
                <a:sym typeface="Trebuchet MS"/>
              </a:rPr>
              <a:t>Students’Age:</a:t>
            </a:r>
            <a:r>
              <a:rPr lang="en-US" sz="2700">
                <a:solidFill>
                  <a:schemeClr val="dk1"/>
                </a:solidFill>
                <a:latin typeface="Trebuchet MS"/>
                <a:ea typeface="Trebuchet MS"/>
                <a:cs typeface="Trebuchet MS"/>
                <a:sym typeface="Trebuchet MS"/>
              </a:rPr>
              <a:t> </a:t>
            </a:r>
            <a:r>
              <a:rPr b="1" lang="en-US" sz="2700">
                <a:solidFill>
                  <a:srgbClr val="0070C0"/>
                </a:solidFill>
                <a:latin typeface="Trebuchet MS"/>
                <a:ea typeface="Trebuchet MS"/>
                <a:cs typeface="Trebuchet MS"/>
                <a:sym typeface="Trebuchet MS"/>
              </a:rPr>
              <a:t>10 years</a:t>
            </a:r>
            <a:endParaRPr/>
          </a:p>
          <a:p>
            <a:pPr indent="0" lvl="0" marL="0" marR="0" rtl="0" algn="l">
              <a:spcBef>
                <a:spcPts val="0"/>
              </a:spcBef>
              <a:spcAft>
                <a:spcPts val="0"/>
              </a:spcAft>
              <a:buNone/>
            </a:pPr>
            <a:r>
              <a:rPr lang="en-US" sz="2700">
                <a:solidFill>
                  <a:srgbClr val="93DF5F"/>
                </a:solidFill>
                <a:latin typeface="Trebuchet MS"/>
                <a:ea typeface="Trebuchet MS"/>
                <a:cs typeface="Trebuchet MS"/>
                <a:sym typeface="Trebuchet MS"/>
              </a:rPr>
              <a:t>Topic:</a:t>
            </a:r>
            <a:r>
              <a:rPr lang="en-US" sz="2700">
                <a:solidFill>
                  <a:srgbClr val="0070C0"/>
                </a:solidFill>
                <a:latin typeface="Trebuchet MS"/>
                <a:ea typeface="Trebuchet MS"/>
                <a:cs typeface="Trebuchet MS"/>
                <a:sym typeface="Trebuchet MS"/>
              </a:rPr>
              <a:t> </a:t>
            </a:r>
            <a:r>
              <a:rPr b="1" lang="en-US" sz="2700">
                <a:solidFill>
                  <a:srgbClr val="0070C0"/>
                </a:solidFill>
                <a:latin typeface="Trebuchet MS"/>
                <a:ea typeface="Trebuchet MS"/>
                <a:cs typeface="Trebuchet MS"/>
                <a:sym typeface="Trebuchet MS"/>
              </a:rPr>
              <a:t>Exploring Habitats</a:t>
            </a:r>
            <a:endParaRPr b="1" sz="2700">
              <a:solidFill>
                <a:srgbClr val="0070C0"/>
              </a:solidFill>
              <a:latin typeface="Trebuchet MS"/>
              <a:ea typeface="Trebuchet MS"/>
              <a:cs typeface="Trebuchet MS"/>
              <a:sym typeface="Trebuchet MS"/>
            </a:endParaRPr>
          </a:p>
          <a:p>
            <a:pPr indent="0" lvl="0" marL="0" marR="0" rtl="0" algn="l">
              <a:spcBef>
                <a:spcPts val="0"/>
              </a:spcBef>
              <a:spcAft>
                <a:spcPts val="0"/>
              </a:spcAft>
              <a:buNone/>
            </a:pPr>
            <a:r>
              <a:rPr b="1" lang="en-US" sz="2700">
                <a:solidFill>
                  <a:srgbClr val="93DF5F"/>
                </a:solidFill>
                <a:latin typeface="Trebuchet MS"/>
                <a:ea typeface="Trebuchet MS"/>
                <a:cs typeface="Trebuchet MS"/>
                <a:sym typeface="Trebuchet MS"/>
              </a:rPr>
              <a:t>Credits:</a:t>
            </a:r>
            <a:r>
              <a:rPr b="1" lang="en-US" sz="2700">
                <a:solidFill>
                  <a:srgbClr val="0070C0"/>
                </a:solidFill>
                <a:latin typeface="Trebuchet MS"/>
                <a:ea typeface="Trebuchet MS"/>
                <a:cs typeface="Trebuchet MS"/>
                <a:sym typeface="Trebuchet MS"/>
              </a:rPr>
              <a:t> Antalya Directorate Of Education</a:t>
            </a:r>
            <a:endParaRPr sz="2700">
              <a:solidFill>
                <a:schemeClr val="dk1"/>
              </a:solidFill>
              <a:latin typeface="Trebuchet MS"/>
              <a:ea typeface="Trebuchet MS"/>
              <a:cs typeface="Trebuchet MS"/>
              <a:sym typeface="Trebuchet MS"/>
            </a:endParaRPr>
          </a:p>
        </p:txBody>
      </p:sp>
      <p:sp>
        <p:nvSpPr>
          <p:cNvPr id="325" name="Google Shape;325;p12"/>
          <p:cNvSpPr txBox="1"/>
          <p:nvPr/>
        </p:nvSpPr>
        <p:spPr>
          <a:xfrm>
            <a:off x="4488875" y="8649252"/>
            <a:ext cx="6844145" cy="3462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50">
                <a:solidFill>
                  <a:schemeClr val="dk1"/>
                </a:solidFill>
                <a:latin typeface="Trebuchet MS"/>
                <a:ea typeface="Trebuchet MS"/>
                <a:cs typeface="Trebuchet MS"/>
                <a:sym typeface="Trebuchet MS"/>
              </a:rPr>
              <a:t>All media are within the EU intellectual property law.</a:t>
            </a:r>
            <a:endParaRPr/>
          </a:p>
        </p:txBody>
      </p:sp>
      <p:sp>
        <p:nvSpPr>
          <p:cNvPr id="326" name="Google Shape;326;p12"/>
          <p:cNvSpPr txBox="1"/>
          <p:nvPr/>
        </p:nvSpPr>
        <p:spPr>
          <a:xfrm>
            <a:off x="651273" y="9456777"/>
            <a:ext cx="16769625"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50">
                <a:solidFill>
                  <a:schemeClr val="dk1"/>
                </a:solidFill>
                <a:latin typeface="Trebuchet MS"/>
                <a:ea typeface="Trebuchet MS"/>
                <a:cs typeface="Trebuchet MS"/>
                <a:sym typeface="Trebuchet MS"/>
              </a:rPr>
              <a:t>The European Commission’s support for this publication does not constitute an endorsement of the contents, which reflect the views only of the authors, and the Commission cannot be held responsible for any use which may be made of the information contained herein.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14839" r="-14840" t="0"/>
            </a:stretch>
          </a:blipFill>
          <a:ln>
            <a:noFill/>
          </a:ln>
        </p:spPr>
      </p:sp>
      <p:grpSp>
        <p:nvGrpSpPr>
          <p:cNvPr id="166" name="Google Shape;166;p2"/>
          <p:cNvGrpSpPr/>
          <p:nvPr/>
        </p:nvGrpSpPr>
        <p:grpSpPr>
          <a:xfrm>
            <a:off x="-362609" y="-388688"/>
            <a:ext cx="9506609" cy="11278814"/>
            <a:chOff x="0" y="-38100"/>
            <a:chExt cx="2503798" cy="2970552"/>
          </a:xfrm>
        </p:grpSpPr>
        <p:sp>
          <p:nvSpPr>
            <p:cNvPr id="167" name="Google Shape;167;p2"/>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613424">
                <a:alpha val="89803"/>
              </a:srgbClr>
            </a:solidFill>
            <a:ln>
              <a:noFill/>
            </a:ln>
          </p:spPr>
        </p:sp>
        <p:sp>
          <p:nvSpPr>
            <p:cNvPr id="168" name="Google Shape;168;p2"/>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69" name="Google Shape;169;p2"/>
          <p:cNvSpPr txBox="1"/>
          <p:nvPr/>
        </p:nvSpPr>
        <p:spPr>
          <a:xfrm>
            <a:off x="1028700" y="3730003"/>
            <a:ext cx="7020754" cy="4650412"/>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US" sz="4412" u="none" cap="none" strike="noStrike">
                <a:solidFill>
                  <a:srgbClr val="FFFFFF"/>
                </a:solidFill>
                <a:latin typeface="Livvic"/>
                <a:ea typeface="Livvic"/>
                <a:cs typeface="Livvic"/>
                <a:sym typeface="Livvic"/>
              </a:rPr>
              <a:t>A habitat is a place where plants and animals live. It is a place where they find everything they need to survive, such as food, water, and shelter.</a:t>
            </a:r>
            <a:endParaRPr/>
          </a:p>
        </p:txBody>
      </p:sp>
      <p:sp>
        <p:nvSpPr>
          <p:cNvPr id="170" name="Google Shape;170;p2"/>
          <p:cNvSpPr txBox="1"/>
          <p:nvPr/>
        </p:nvSpPr>
        <p:spPr>
          <a:xfrm>
            <a:off x="1028700" y="1668461"/>
            <a:ext cx="7020754" cy="1910643"/>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027" u="none" cap="none" strike="noStrike">
                <a:solidFill>
                  <a:srgbClr val="FFFFFF"/>
                </a:solidFill>
                <a:latin typeface="Arial"/>
                <a:ea typeface="Arial"/>
                <a:cs typeface="Arial"/>
                <a:sym typeface="Arial"/>
              </a:rPr>
              <a:t>HABITAT</a:t>
            </a:r>
            <a:endParaRPr/>
          </a:p>
        </p:txBody>
      </p:sp>
      <p:sp>
        <p:nvSpPr>
          <p:cNvPr id="171" name="Google Shape;171;p2"/>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13424"/>
        </a:solidFill>
      </p:bgPr>
    </p:bg>
    <p:spTree>
      <p:nvGrpSpPr>
        <p:cNvPr id="175" name="Shape 175"/>
        <p:cNvGrpSpPr/>
        <p:nvPr/>
      </p:nvGrpSpPr>
      <p:grpSpPr>
        <a:xfrm>
          <a:off x="0" y="0"/>
          <a:ext cx="0" cy="0"/>
          <a:chOff x="0" y="0"/>
          <a:chExt cx="0" cy="0"/>
        </a:xfrm>
      </p:grpSpPr>
      <p:grpSp>
        <p:nvGrpSpPr>
          <p:cNvPr id="176" name="Google Shape;176;p3"/>
          <p:cNvGrpSpPr/>
          <p:nvPr/>
        </p:nvGrpSpPr>
        <p:grpSpPr>
          <a:xfrm>
            <a:off x="337499" y="110373"/>
            <a:ext cx="17613001" cy="9921593"/>
            <a:chOff x="0" y="-38100"/>
            <a:chExt cx="4638815" cy="2613095"/>
          </a:xfrm>
        </p:grpSpPr>
        <p:sp>
          <p:nvSpPr>
            <p:cNvPr id="177" name="Google Shape;177;p3"/>
            <p:cNvSpPr/>
            <p:nvPr/>
          </p:nvSpPr>
          <p:spPr>
            <a:xfrm>
              <a:off x="0" y="0"/>
              <a:ext cx="4638815" cy="2574995"/>
            </a:xfrm>
            <a:custGeom>
              <a:rect b="b" l="l" r="r" t="t"/>
              <a:pathLst>
                <a:path extrusionOk="0" h="2574995" w="4638815">
                  <a:moveTo>
                    <a:pt x="0" y="0"/>
                  </a:moveTo>
                  <a:lnTo>
                    <a:pt x="4638815" y="0"/>
                  </a:lnTo>
                  <a:lnTo>
                    <a:pt x="4638815" y="2574995"/>
                  </a:lnTo>
                  <a:lnTo>
                    <a:pt x="0" y="2574995"/>
                  </a:lnTo>
                  <a:close/>
                </a:path>
              </a:pathLst>
            </a:custGeom>
            <a:solidFill>
              <a:srgbClr val="FFFFFF"/>
            </a:solidFill>
            <a:ln>
              <a:noFill/>
            </a:ln>
          </p:spPr>
        </p:sp>
        <p:sp>
          <p:nvSpPr>
            <p:cNvPr id="178" name="Google Shape;178;p3"/>
            <p:cNvSpPr txBox="1"/>
            <p:nvPr/>
          </p:nvSpPr>
          <p:spPr>
            <a:xfrm>
              <a:off x="0" y="-38100"/>
              <a:ext cx="4638815" cy="261309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179" name="Google Shape;179;p3"/>
          <p:cNvGrpSpPr/>
          <p:nvPr/>
        </p:nvGrpSpPr>
        <p:grpSpPr>
          <a:xfrm>
            <a:off x="1028700" y="4356451"/>
            <a:ext cx="2631671" cy="2631671"/>
            <a:chOff x="0" y="0"/>
            <a:chExt cx="812800" cy="812800"/>
          </a:xfrm>
        </p:grpSpPr>
        <p:sp>
          <p:nvSpPr>
            <p:cNvPr id="180" name="Google Shape;18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82" name="Google Shape;182;p3"/>
          <p:cNvSpPr/>
          <p:nvPr/>
        </p:nvSpPr>
        <p:spPr>
          <a:xfrm>
            <a:off x="1116339" y="4444095"/>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3"/>
          <p:cNvGrpSpPr/>
          <p:nvPr/>
        </p:nvGrpSpPr>
        <p:grpSpPr>
          <a:xfrm>
            <a:off x="5561676" y="4356451"/>
            <a:ext cx="2631671" cy="2631671"/>
            <a:chOff x="0" y="0"/>
            <a:chExt cx="812800" cy="812800"/>
          </a:xfrm>
        </p:grpSpPr>
        <p:sp>
          <p:nvSpPr>
            <p:cNvPr id="184" name="Google Shape;18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86" name="Google Shape;186;p3"/>
          <p:cNvSpPr txBox="1"/>
          <p:nvPr/>
        </p:nvSpPr>
        <p:spPr>
          <a:xfrm>
            <a:off x="6304650" y="3895351"/>
            <a:ext cx="1145723" cy="551722"/>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Desert</a:t>
            </a:r>
            <a:endParaRPr/>
          </a:p>
        </p:txBody>
      </p:sp>
      <p:sp>
        <p:nvSpPr>
          <p:cNvPr id="187" name="Google Shape;187;p3"/>
          <p:cNvSpPr/>
          <p:nvPr/>
        </p:nvSpPr>
        <p:spPr>
          <a:xfrm>
            <a:off x="5649316" y="4444095"/>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25185" r="-2518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3"/>
          <p:cNvGrpSpPr/>
          <p:nvPr/>
        </p:nvGrpSpPr>
        <p:grpSpPr>
          <a:xfrm>
            <a:off x="10094653" y="4356451"/>
            <a:ext cx="2631671" cy="2631671"/>
            <a:chOff x="0" y="0"/>
            <a:chExt cx="812800" cy="812800"/>
          </a:xfrm>
        </p:grpSpPr>
        <p:sp>
          <p:nvSpPr>
            <p:cNvPr id="189" name="Google Shape;18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91" name="Google Shape;191;p3"/>
          <p:cNvSpPr txBox="1"/>
          <p:nvPr/>
        </p:nvSpPr>
        <p:spPr>
          <a:xfrm>
            <a:off x="10688992" y="3895351"/>
            <a:ext cx="1442992" cy="6018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Wetland</a:t>
            </a:r>
            <a:endParaRPr/>
          </a:p>
        </p:txBody>
      </p:sp>
      <p:sp>
        <p:nvSpPr>
          <p:cNvPr id="192" name="Google Shape;192;p3"/>
          <p:cNvSpPr/>
          <p:nvPr/>
        </p:nvSpPr>
        <p:spPr>
          <a:xfrm>
            <a:off x="10182292" y="4444095"/>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b="0" l="-23393" r="-2339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 name="Google Shape;193;p3"/>
          <p:cNvGrpSpPr/>
          <p:nvPr/>
        </p:nvGrpSpPr>
        <p:grpSpPr>
          <a:xfrm>
            <a:off x="3249412" y="6483245"/>
            <a:ext cx="2631671" cy="2631671"/>
            <a:chOff x="0" y="0"/>
            <a:chExt cx="812800" cy="812800"/>
          </a:xfrm>
        </p:grpSpPr>
        <p:sp>
          <p:nvSpPr>
            <p:cNvPr id="194" name="Google Shape;19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196" name="Google Shape;196;p3"/>
          <p:cNvSpPr/>
          <p:nvPr/>
        </p:nvSpPr>
        <p:spPr>
          <a:xfrm>
            <a:off x="3337052" y="6570889"/>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6">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3"/>
          <p:cNvGrpSpPr/>
          <p:nvPr/>
        </p:nvGrpSpPr>
        <p:grpSpPr>
          <a:xfrm>
            <a:off x="7844297" y="6483245"/>
            <a:ext cx="2631671" cy="2631671"/>
            <a:chOff x="0" y="0"/>
            <a:chExt cx="812800" cy="812800"/>
          </a:xfrm>
        </p:grpSpPr>
        <p:sp>
          <p:nvSpPr>
            <p:cNvPr id="198" name="Google Shape;19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00" name="Google Shape;200;p3"/>
          <p:cNvSpPr txBox="1"/>
          <p:nvPr/>
        </p:nvSpPr>
        <p:spPr>
          <a:xfrm>
            <a:off x="8305407" y="6022145"/>
            <a:ext cx="1709452" cy="656476"/>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Grassland</a:t>
            </a:r>
            <a:endParaRPr/>
          </a:p>
        </p:txBody>
      </p:sp>
      <p:sp>
        <p:nvSpPr>
          <p:cNvPr id="201" name="Google Shape;201;p3"/>
          <p:cNvSpPr/>
          <p:nvPr/>
        </p:nvSpPr>
        <p:spPr>
          <a:xfrm>
            <a:off x="7931937" y="6570889"/>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7">
              <a:alphaModFix/>
            </a:blip>
            <a:stretch>
              <a:fillRect b="0" l="-28737" r="-2873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 name="Google Shape;202;p3"/>
          <p:cNvGrpSpPr/>
          <p:nvPr/>
        </p:nvGrpSpPr>
        <p:grpSpPr>
          <a:xfrm>
            <a:off x="12439182" y="6483245"/>
            <a:ext cx="2631671" cy="2631671"/>
            <a:chOff x="0" y="0"/>
            <a:chExt cx="812800" cy="812800"/>
          </a:xfrm>
        </p:grpSpPr>
        <p:sp>
          <p:nvSpPr>
            <p:cNvPr id="203" name="Google Shape;20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05" name="Google Shape;205;p3"/>
          <p:cNvSpPr txBox="1"/>
          <p:nvPr/>
        </p:nvSpPr>
        <p:spPr>
          <a:xfrm>
            <a:off x="12940021" y="6022145"/>
            <a:ext cx="1629993" cy="64057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Mountain</a:t>
            </a:r>
            <a:endParaRPr/>
          </a:p>
        </p:txBody>
      </p:sp>
      <p:sp>
        <p:nvSpPr>
          <p:cNvPr id="206" name="Google Shape;206;p3"/>
          <p:cNvSpPr/>
          <p:nvPr/>
        </p:nvSpPr>
        <p:spPr>
          <a:xfrm>
            <a:off x="12526821" y="6570889"/>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8">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3"/>
          <p:cNvGrpSpPr/>
          <p:nvPr/>
        </p:nvGrpSpPr>
        <p:grpSpPr>
          <a:xfrm>
            <a:off x="14627629" y="4356451"/>
            <a:ext cx="2631671" cy="2631671"/>
            <a:chOff x="0" y="0"/>
            <a:chExt cx="812800" cy="812800"/>
          </a:xfrm>
        </p:grpSpPr>
        <p:sp>
          <p:nvSpPr>
            <p:cNvPr id="208" name="Google Shape;20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txBox="1"/>
            <p:nvPr/>
          </p:nvSpPr>
          <p:spPr>
            <a:xfrm>
              <a:off x="76200" y="38100"/>
              <a:ext cx="660400" cy="698500"/>
            </a:xfrm>
            <a:prstGeom prst="rect">
              <a:avLst/>
            </a:prstGeom>
            <a:noFill/>
            <a:ln>
              <a:noFill/>
            </a:ln>
          </p:spPr>
          <p:txBody>
            <a:bodyPr anchorCtr="0" anchor="ctr" bIns="43300" lIns="43300" spcFirstLastPara="1" rIns="43300" wrap="square" tIns="433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10" name="Google Shape;210;p3"/>
          <p:cNvSpPr txBox="1"/>
          <p:nvPr/>
        </p:nvSpPr>
        <p:spPr>
          <a:xfrm>
            <a:off x="14906874" y="3895351"/>
            <a:ext cx="2073182" cy="75307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Polar Region</a:t>
            </a:r>
            <a:endParaRPr/>
          </a:p>
        </p:txBody>
      </p:sp>
      <p:sp>
        <p:nvSpPr>
          <p:cNvPr id="211" name="Google Shape;211;p3"/>
          <p:cNvSpPr/>
          <p:nvPr/>
        </p:nvSpPr>
        <p:spPr>
          <a:xfrm>
            <a:off x="14715269" y="4444095"/>
            <a:ext cx="2456392" cy="245638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9">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txBox="1"/>
          <p:nvPr/>
        </p:nvSpPr>
        <p:spPr>
          <a:xfrm>
            <a:off x="1028700" y="2661357"/>
            <a:ext cx="16230600" cy="1089966"/>
          </a:xfrm>
          <a:prstGeom prst="rect">
            <a:avLst/>
          </a:prstGeom>
          <a:noFill/>
          <a:ln>
            <a:noFill/>
          </a:ln>
        </p:spPr>
        <p:txBody>
          <a:bodyPr anchorCtr="0" anchor="t" bIns="0" lIns="0" spcFirstLastPara="1" rIns="0" wrap="square" tIns="0">
            <a:spAutoFit/>
          </a:bodyPr>
          <a:lstStyle/>
          <a:p>
            <a:pPr indent="0" lvl="0" marL="0" marR="0" rtl="0" algn="ctr">
              <a:lnSpc>
                <a:spcPct val="140037"/>
              </a:lnSpc>
              <a:spcBef>
                <a:spcPts val="0"/>
              </a:spcBef>
              <a:spcAft>
                <a:spcPts val="0"/>
              </a:spcAft>
              <a:buNone/>
            </a:pPr>
            <a:r>
              <a:rPr b="0" i="0" lang="en-US" sz="3212" u="none" cap="none" strike="noStrike">
                <a:solidFill>
                  <a:srgbClr val="613424"/>
                </a:solidFill>
                <a:latin typeface="Livvic"/>
                <a:ea typeface="Livvic"/>
                <a:cs typeface="Livvic"/>
                <a:sym typeface="Livvic"/>
              </a:rPr>
              <a:t>There are various types of habitats on our planet. Each habitat has distinctive characteristics that provide a unique home for a diverse array of plants and animals.</a:t>
            </a:r>
            <a:endParaRPr/>
          </a:p>
        </p:txBody>
      </p:sp>
      <p:sp>
        <p:nvSpPr>
          <p:cNvPr id="213" name="Google Shape;213;p3"/>
          <p:cNvSpPr txBox="1"/>
          <p:nvPr/>
        </p:nvSpPr>
        <p:spPr>
          <a:xfrm>
            <a:off x="2214300" y="1314300"/>
            <a:ext cx="16230600" cy="169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27" u="none" cap="none" strike="noStrike">
                <a:solidFill>
                  <a:srgbClr val="613424"/>
                </a:solidFill>
                <a:latin typeface="Arial"/>
                <a:ea typeface="Arial"/>
                <a:cs typeface="Arial"/>
                <a:sym typeface="Arial"/>
              </a:rPr>
              <a:t>TYPES OF HABITATS</a:t>
            </a:r>
            <a:endParaRPr/>
          </a:p>
        </p:txBody>
      </p:sp>
      <p:sp>
        <p:nvSpPr>
          <p:cNvPr id="214" name="Google Shape;214;p3"/>
          <p:cNvSpPr txBox="1"/>
          <p:nvPr/>
        </p:nvSpPr>
        <p:spPr>
          <a:xfrm>
            <a:off x="1785503" y="3895351"/>
            <a:ext cx="1118064" cy="548744"/>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Ocean</a:t>
            </a:r>
            <a:endParaRPr/>
          </a:p>
        </p:txBody>
      </p:sp>
      <p:sp>
        <p:nvSpPr>
          <p:cNvPr id="215" name="Google Shape;215;p3"/>
          <p:cNvSpPr txBox="1"/>
          <p:nvPr/>
        </p:nvSpPr>
        <p:spPr>
          <a:xfrm>
            <a:off x="4030718" y="6022145"/>
            <a:ext cx="1069059" cy="543062"/>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39" u="none" cap="none" strike="noStrike">
                <a:solidFill>
                  <a:srgbClr val="613424"/>
                </a:solidFill>
                <a:latin typeface="Livvic"/>
                <a:ea typeface="Livvic"/>
                <a:cs typeface="Livvic"/>
                <a:sym typeface="Livvic"/>
              </a:rPr>
              <a:t>Forest</a:t>
            </a:r>
            <a:endParaRPr/>
          </a:p>
        </p:txBody>
      </p:sp>
      <p:sp>
        <p:nvSpPr>
          <p:cNvPr id="216" name="Google Shape;216;p3"/>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10">
              <a:alphaModFix/>
            </a:blip>
            <a:stretch>
              <a:fillRect b="0" l="0" r="0" t="-12731"/>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3" l="0" r="0" t="-16664"/>
            </a:stretch>
          </a:blipFill>
          <a:ln>
            <a:noFill/>
          </a:ln>
        </p:spPr>
      </p:sp>
      <p:grpSp>
        <p:nvGrpSpPr>
          <p:cNvPr id="222" name="Google Shape;222;p4"/>
          <p:cNvGrpSpPr/>
          <p:nvPr/>
        </p:nvGrpSpPr>
        <p:grpSpPr>
          <a:xfrm>
            <a:off x="-362609" y="-388688"/>
            <a:ext cx="9506609" cy="11278814"/>
            <a:chOff x="0" y="-38100"/>
            <a:chExt cx="2503798" cy="2970552"/>
          </a:xfrm>
        </p:grpSpPr>
        <p:sp>
          <p:nvSpPr>
            <p:cNvPr id="223" name="Google Shape;223;p4"/>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FFFFFF">
                <a:alpha val="89803"/>
              </a:srgbClr>
            </a:solidFill>
            <a:ln>
              <a:noFill/>
            </a:ln>
          </p:spPr>
        </p:sp>
        <p:sp>
          <p:nvSpPr>
            <p:cNvPr id="224" name="Google Shape;224;p4"/>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25" name="Google Shape;225;p4"/>
          <p:cNvSpPr txBox="1"/>
          <p:nvPr/>
        </p:nvSpPr>
        <p:spPr>
          <a:xfrm>
            <a:off x="1028700" y="3407593"/>
            <a:ext cx="7020754" cy="5539411"/>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US" sz="3912" u="none" cap="none" strike="noStrike">
                <a:solidFill>
                  <a:srgbClr val="613424"/>
                </a:solidFill>
                <a:latin typeface="Livvic"/>
                <a:ea typeface="Livvic"/>
                <a:cs typeface="Livvic"/>
                <a:sym typeface="Livvic"/>
              </a:rPr>
              <a:t> Oceans are vast bodies of saltwater that cover most of the Earth's surface. They are home to an incredible diversity of marine life like kelp, seaweed, fish, sea turtles, crustaceans,  dolphins, whales, sharks, and corals.</a:t>
            </a:r>
            <a:endParaRPr/>
          </a:p>
        </p:txBody>
      </p:sp>
      <p:sp>
        <p:nvSpPr>
          <p:cNvPr id="226" name="Google Shape;226;p4"/>
          <p:cNvSpPr txBox="1"/>
          <p:nvPr/>
        </p:nvSpPr>
        <p:spPr>
          <a:xfrm>
            <a:off x="1028700" y="1520970"/>
            <a:ext cx="7020754" cy="14993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27" u="none" cap="none" strike="noStrike">
                <a:solidFill>
                  <a:srgbClr val="613424"/>
                </a:solidFill>
                <a:latin typeface="Arial"/>
                <a:ea typeface="Arial"/>
                <a:cs typeface="Arial"/>
                <a:sym typeface="Arial"/>
              </a:rPr>
              <a:t>OCEANS</a:t>
            </a:r>
            <a:endParaRPr/>
          </a:p>
        </p:txBody>
      </p:sp>
      <p:sp>
        <p:nvSpPr>
          <p:cNvPr id="227" name="Google Shape;227;p4"/>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233" name="Google Shape;233;p5"/>
          <p:cNvGrpSpPr/>
          <p:nvPr/>
        </p:nvGrpSpPr>
        <p:grpSpPr>
          <a:xfrm>
            <a:off x="-362609" y="-388688"/>
            <a:ext cx="9506609" cy="11278814"/>
            <a:chOff x="0" y="-38100"/>
            <a:chExt cx="2503798" cy="2970552"/>
          </a:xfrm>
        </p:grpSpPr>
        <p:sp>
          <p:nvSpPr>
            <p:cNvPr id="234" name="Google Shape;234;p5"/>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613424">
                <a:alpha val="89803"/>
              </a:srgbClr>
            </a:solidFill>
            <a:ln>
              <a:noFill/>
            </a:ln>
          </p:spPr>
        </p:sp>
        <p:sp>
          <p:nvSpPr>
            <p:cNvPr id="235" name="Google Shape;235;p5"/>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36" name="Google Shape;236;p5"/>
          <p:cNvSpPr txBox="1"/>
          <p:nvPr/>
        </p:nvSpPr>
        <p:spPr>
          <a:xfrm>
            <a:off x="1028700" y="3022296"/>
            <a:ext cx="7020754" cy="6065826"/>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US" sz="3812" u="none" cap="none" strike="noStrike">
                <a:solidFill>
                  <a:srgbClr val="FFFFFF"/>
                </a:solidFill>
                <a:latin typeface="Livvic"/>
                <a:ea typeface="Livvic"/>
                <a:cs typeface="Livvic"/>
                <a:sym typeface="Livvic"/>
              </a:rPr>
              <a:t>Forests are vast areas filled with many trees. They can be found in different parts of the world and are home to a diverse range of organisms like oak, pine, squirrels, deer, bears, and birds. Forest floors are often covered with plants like ferns and mosses.</a:t>
            </a:r>
            <a:endParaRPr/>
          </a:p>
        </p:txBody>
      </p:sp>
      <p:sp>
        <p:nvSpPr>
          <p:cNvPr id="237" name="Google Shape;237;p5"/>
          <p:cNvSpPr txBox="1"/>
          <p:nvPr/>
        </p:nvSpPr>
        <p:spPr>
          <a:xfrm>
            <a:off x="1028700" y="960753"/>
            <a:ext cx="7020754" cy="1910643"/>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027" u="none" cap="none" strike="noStrike">
                <a:solidFill>
                  <a:srgbClr val="FFFFFF"/>
                </a:solidFill>
                <a:latin typeface="Arial"/>
                <a:ea typeface="Arial"/>
                <a:cs typeface="Arial"/>
                <a:sym typeface="Arial"/>
              </a:rPr>
              <a:t>FORESTS</a:t>
            </a:r>
            <a:endParaRPr/>
          </a:p>
        </p:txBody>
      </p:sp>
      <p:sp>
        <p:nvSpPr>
          <p:cNvPr id="238" name="Google Shape;238;p5"/>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573" l="0" r="-20685" t="-30371"/>
            </a:stretch>
          </a:blipFill>
          <a:ln>
            <a:noFill/>
          </a:ln>
        </p:spPr>
      </p:sp>
      <p:grpSp>
        <p:nvGrpSpPr>
          <p:cNvPr id="244" name="Google Shape;244;p6"/>
          <p:cNvGrpSpPr/>
          <p:nvPr/>
        </p:nvGrpSpPr>
        <p:grpSpPr>
          <a:xfrm>
            <a:off x="-362609" y="-388688"/>
            <a:ext cx="9506609" cy="11278814"/>
            <a:chOff x="0" y="-38100"/>
            <a:chExt cx="2503798" cy="2970552"/>
          </a:xfrm>
        </p:grpSpPr>
        <p:sp>
          <p:nvSpPr>
            <p:cNvPr id="245" name="Google Shape;245;p6"/>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FFFFFF">
                <a:alpha val="89803"/>
              </a:srgbClr>
            </a:solidFill>
            <a:ln>
              <a:noFill/>
            </a:ln>
          </p:spPr>
        </p:sp>
        <p:sp>
          <p:nvSpPr>
            <p:cNvPr id="246" name="Google Shape;246;p6"/>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47" name="Google Shape;247;p6"/>
          <p:cNvSpPr txBox="1"/>
          <p:nvPr/>
        </p:nvSpPr>
        <p:spPr>
          <a:xfrm>
            <a:off x="1028700" y="3295199"/>
            <a:ext cx="7020754" cy="5783251"/>
          </a:xfrm>
          <a:prstGeom prst="rect">
            <a:avLst/>
          </a:prstGeom>
          <a:noFill/>
          <a:ln>
            <a:noFill/>
          </a:ln>
        </p:spPr>
        <p:txBody>
          <a:bodyPr anchorCtr="0" anchor="t" bIns="0" lIns="0" spcFirstLastPara="1" rIns="0" wrap="square" tIns="0">
            <a:spAutoFit/>
          </a:bodyPr>
          <a:lstStyle/>
          <a:p>
            <a:pPr indent="0" lvl="0" marL="0" marR="0" rtl="0" algn="ctr">
              <a:lnSpc>
                <a:spcPct val="140036"/>
              </a:lnSpc>
              <a:spcBef>
                <a:spcPts val="0"/>
              </a:spcBef>
              <a:spcAft>
                <a:spcPts val="0"/>
              </a:spcAft>
              <a:buNone/>
            </a:pPr>
            <a:r>
              <a:rPr b="0" i="0" lang="en-US" sz="3312" u="none" cap="none" strike="noStrike">
                <a:solidFill>
                  <a:srgbClr val="613424"/>
                </a:solidFill>
                <a:latin typeface="Livvic"/>
                <a:ea typeface="Livvic"/>
                <a:cs typeface="Livvic"/>
                <a:sym typeface="Livvic"/>
              </a:rPr>
              <a:t>Deserts are dry and hot regions where there is very little rainfall. These habitats can be sandy or rocky and have extreme temperature variations. Desert plants, like cacti and succulents, have special adaptations to conserve water. Animals such as camels, snakes, scorpions, and lizards are well-suited to survive in deserts.</a:t>
            </a:r>
            <a:endParaRPr/>
          </a:p>
        </p:txBody>
      </p:sp>
      <p:sp>
        <p:nvSpPr>
          <p:cNvPr id="248" name="Google Shape;248;p6"/>
          <p:cNvSpPr txBox="1"/>
          <p:nvPr/>
        </p:nvSpPr>
        <p:spPr>
          <a:xfrm>
            <a:off x="1028700" y="1389526"/>
            <a:ext cx="7020754" cy="14993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27" u="none" cap="none" strike="noStrike">
                <a:solidFill>
                  <a:srgbClr val="613424"/>
                </a:solidFill>
                <a:latin typeface="Arial"/>
                <a:ea typeface="Arial"/>
                <a:cs typeface="Arial"/>
                <a:sym typeface="Arial"/>
              </a:rPr>
              <a:t>DESERTS</a:t>
            </a:r>
            <a:endParaRPr/>
          </a:p>
        </p:txBody>
      </p:sp>
      <p:sp>
        <p:nvSpPr>
          <p:cNvPr id="249" name="Google Shape;249;p6"/>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7"/>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10365" l="-11426" r="0" t="-38202"/>
            </a:stretch>
          </a:blipFill>
          <a:ln>
            <a:noFill/>
          </a:ln>
        </p:spPr>
      </p:sp>
      <p:grpSp>
        <p:nvGrpSpPr>
          <p:cNvPr id="255" name="Google Shape;255;p7"/>
          <p:cNvGrpSpPr/>
          <p:nvPr/>
        </p:nvGrpSpPr>
        <p:grpSpPr>
          <a:xfrm>
            <a:off x="-362609" y="-388688"/>
            <a:ext cx="9506609" cy="11278814"/>
            <a:chOff x="0" y="-38100"/>
            <a:chExt cx="2503798" cy="2970552"/>
          </a:xfrm>
        </p:grpSpPr>
        <p:sp>
          <p:nvSpPr>
            <p:cNvPr id="256" name="Google Shape;256;p7"/>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613424">
                <a:alpha val="89803"/>
              </a:srgbClr>
            </a:solidFill>
            <a:ln>
              <a:noFill/>
            </a:ln>
          </p:spPr>
        </p:sp>
        <p:sp>
          <p:nvSpPr>
            <p:cNvPr id="257" name="Google Shape;257;p7"/>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58" name="Google Shape;258;p7"/>
          <p:cNvSpPr txBox="1"/>
          <p:nvPr/>
        </p:nvSpPr>
        <p:spPr>
          <a:xfrm>
            <a:off x="1028700" y="3130086"/>
            <a:ext cx="7020754" cy="5783251"/>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US" sz="3312" u="none" cap="none" strike="noStrike">
                <a:solidFill>
                  <a:srgbClr val="FFFFFF"/>
                </a:solidFill>
                <a:latin typeface="Livvic"/>
                <a:ea typeface="Livvic"/>
                <a:cs typeface="Livvic"/>
                <a:sym typeface="Livvic"/>
              </a:rPr>
              <a:t>Grasslands are wide open spaces covered with grasses and few or no trees. They can be found in different parts of the world, including the prairies of North America and the savannas of Africa. Grasslands are home to animals like bison, zebras, giraffes, and grazing animals. Predators like lions and cheetahs also inhabit these areas.</a:t>
            </a:r>
            <a:endParaRPr/>
          </a:p>
        </p:txBody>
      </p:sp>
      <p:sp>
        <p:nvSpPr>
          <p:cNvPr id="259" name="Google Shape;259;p7"/>
          <p:cNvSpPr txBox="1"/>
          <p:nvPr/>
        </p:nvSpPr>
        <p:spPr>
          <a:xfrm>
            <a:off x="1028700" y="1145063"/>
            <a:ext cx="7020754" cy="1778558"/>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228" u="none" cap="none" strike="noStrike">
                <a:solidFill>
                  <a:srgbClr val="FFFFFF"/>
                </a:solidFill>
                <a:latin typeface="Arial"/>
                <a:ea typeface="Arial"/>
                <a:cs typeface="Arial"/>
                <a:sym typeface="Arial"/>
              </a:rPr>
              <a:t>GRASSLANDS</a:t>
            </a:r>
            <a:endParaRPr/>
          </a:p>
        </p:txBody>
      </p:sp>
      <p:sp>
        <p:nvSpPr>
          <p:cNvPr id="260" name="Google Shape;260;p7"/>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997" l="0" r="0" t="-6999"/>
            </a:stretch>
          </a:blipFill>
          <a:ln>
            <a:noFill/>
          </a:ln>
        </p:spPr>
      </p:sp>
      <p:grpSp>
        <p:nvGrpSpPr>
          <p:cNvPr id="266" name="Google Shape;266;p8"/>
          <p:cNvGrpSpPr/>
          <p:nvPr/>
        </p:nvGrpSpPr>
        <p:grpSpPr>
          <a:xfrm>
            <a:off x="-362609" y="-388688"/>
            <a:ext cx="9506609" cy="11278814"/>
            <a:chOff x="0" y="-38100"/>
            <a:chExt cx="2503798" cy="2970552"/>
          </a:xfrm>
        </p:grpSpPr>
        <p:sp>
          <p:nvSpPr>
            <p:cNvPr id="267" name="Google Shape;267;p8"/>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FFFFFF">
                <a:alpha val="89803"/>
              </a:srgbClr>
            </a:solidFill>
            <a:ln>
              <a:noFill/>
            </a:ln>
          </p:spPr>
        </p:sp>
        <p:sp>
          <p:nvSpPr>
            <p:cNvPr id="268" name="Google Shape;268;p8"/>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69" name="Google Shape;269;p8"/>
          <p:cNvSpPr txBox="1"/>
          <p:nvPr/>
        </p:nvSpPr>
        <p:spPr>
          <a:xfrm>
            <a:off x="1028700" y="3179019"/>
            <a:ext cx="7020754" cy="5783251"/>
          </a:xfrm>
          <a:prstGeom prst="rect">
            <a:avLst/>
          </a:prstGeom>
          <a:noFill/>
          <a:ln>
            <a:noFill/>
          </a:ln>
        </p:spPr>
        <p:txBody>
          <a:bodyPr anchorCtr="0" anchor="t" bIns="0" lIns="0" spcFirstLastPara="1" rIns="0" wrap="square" tIns="0">
            <a:spAutoFit/>
          </a:bodyPr>
          <a:lstStyle/>
          <a:p>
            <a:pPr indent="0" lvl="1" marL="0" marR="0" rtl="0" algn="ctr">
              <a:lnSpc>
                <a:spcPct val="140036"/>
              </a:lnSpc>
              <a:spcBef>
                <a:spcPts val="0"/>
              </a:spcBef>
              <a:spcAft>
                <a:spcPts val="0"/>
              </a:spcAft>
              <a:buNone/>
            </a:pPr>
            <a:r>
              <a:rPr b="0" i="0" lang="en-US" sz="3312" u="none" cap="none" strike="noStrike">
                <a:solidFill>
                  <a:srgbClr val="613424"/>
                </a:solidFill>
                <a:latin typeface="Livvic"/>
                <a:ea typeface="Livvic"/>
                <a:cs typeface="Livvic"/>
                <a:sym typeface="Livvic"/>
              </a:rPr>
              <a:t>Wetlands are areas where the land is saturated with water for a significant part of the year. They include marshes, swamps, and bogs. Wetlands are crucial for maintaining water quality and providing habitats for many species. Cattails, water lilies, ducks, frogs, alligators, and various bird species depend on wetlands for food and shelter.</a:t>
            </a:r>
            <a:endParaRPr/>
          </a:p>
        </p:txBody>
      </p:sp>
      <p:sp>
        <p:nvSpPr>
          <p:cNvPr id="270" name="Google Shape;270;p8"/>
          <p:cNvSpPr txBox="1"/>
          <p:nvPr/>
        </p:nvSpPr>
        <p:spPr>
          <a:xfrm>
            <a:off x="1028700" y="1505705"/>
            <a:ext cx="7020754" cy="149930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27" u="none" cap="none" strike="noStrike">
                <a:solidFill>
                  <a:srgbClr val="613424"/>
                </a:solidFill>
                <a:latin typeface="Arial"/>
                <a:ea typeface="Arial"/>
                <a:cs typeface="Arial"/>
                <a:sym typeface="Arial"/>
              </a:rPr>
              <a:t>WETLANDS</a:t>
            </a:r>
            <a:endParaRPr/>
          </a:p>
        </p:txBody>
      </p:sp>
      <p:sp>
        <p:nvSpPr>
          <p:cNvPr id="271" name="Google Shape;271;p8"/>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9"/>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9219" l="0" r="0" t="-9220"/>
            </a:stretch>
          </a:blipFill>
          <a:ln>
            <a:noFill/>
          </a:ln>
        </p:spPr>
      </p:sp>
      <p:grpSp>
        <p:nvGrpSpPr>
          <p:cNvPr id="277" name="Google Shape;277;p9"/>
          <p:cNvGrpSpPr/>
          <p:nvPr/>
        </p:nvGrpSpPr>
        <p:grpSpPr>
          <a:xfrm>
            <a:off x="-362609" y="-388688"/>
            <a:ext cx="9506609" cy="11278814"/>
            <a:chOff x="0" y="-38100"/>
            <a:chExt cx="2503798" cy="2970552"/>
          </a:xfrm>
        </p:grpSpPr>
        <p:sp>
          <p:nvSpPr>
            <p:cNvPr id="278" name="Google Shape;278;p9"/>
            <p:cNvSpPr/>
            <p:nvPr/>
          </p:nvSpPr>
          <p:spPr>
            <a:xfrm>
              <a:off x="0" y="0"/>
              <a:ext cx="2503798" cy="2932452"/>
            </a:xfrm>
            <a:custGeom>
              <a:rect b="b" l="l" r="r" t="t"/>
              <a:pathLst>
                <a:path extrusionOk="0" h="2932452" w="2503798">
                  <a:moveTo>
                    <a:pt x="0" y="0"/>
                  </a:moveTo>
                  <a:lnTo>
                    <a:pt x="2503798" y="0"/>
                  </a:lnTo>
                  <a:lnTo>
                    <a:pt x="2503798" y="2932452"/>
                  </a:lnTo>
                  <a:lnTo>
                    <a:pt x="0" y="2932452"/>
                  </a:lnTo>
                  <a:close/>
                </a:path>
              </a:pathLst>
            </a:custGeom>
            <a:solidFill>
              <a:srgbClr val="613424">
                <a:alpha val="89803"/>
              </a:srgbClr>
            </a:solidFill>
            <a:ln>
              <a:noFill/>
            </a:ln>
          </p:spPr>
        </p:sp>
        <p:sp>
          <p:nvSpPr>
            <p:cNvPr id="279" name="Google Shape;279;p9"/>
            <p:cNvSpPr txBox="1"/>
            <p:nvPr/>
          </p:nvSpPr>
          <p:spPr>
            <a:xfrm>
              <a:off x="0" y="-38100"/>
              <a:ext cx="2503798" cy="2970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grpSp>
      <p:sp>
        <p:nvSpPr>
          <p:cNvPr id="280" name="Google Shape;280;p9"/>
          <p:cNvSpPr txBox="1"/>
          <p:nvPr/>
        </p:nvSpPr>
        <p:spPr>
          <a:xfrm>
            <a:off x="1028700" y="2835085"/>
            <a:ext cx="7020754" cy="6347131"/>
          </a:xfrm>
          <a:prstGeom prst="rect">
            <a:avLst/>
          </a:prstGeom>
          <a:noFill/>
          <a:ln>
            <a:noFill/>
          </a:ln>
        </p:spPr>
        <p:txBody>
          <a:bodyPr anchorCtr="0" anchor="t" bIns="0" lIns="0" spcFirstLastPara="1" rIns="0" wrap="square" tIns="0">
            <a:spAutoFit/>
          </a:bodyPr>
          <a:lstStyle/>
          <a:p>
            <a:pPr indent="0" lvl="1" marL="0" marR="0" rtl="0" algn="ctr">
              <a:lnSpc>
                <a:spcPct val="140033"/>
              </a:lnSpc>
              <a:spcBef>
                <a:spcPts val="0"/>
              </a:spcBef>
              <a:spcAft>
                <a:spcPts val="0"/>
              </a:spcAft>
              <a:buNone/>
            </a:pPr>
            <a:r>
              <a:rPr b="0" i="0" lang="en-US" sz="3612" u="none" cap="none" strike="noStrike">
                <a:solidFill>
                  <a:srgbClr val="FFFFFF"/>
                </a:solidFill>
                <a:latin typeface="Livvic"/>
                <a:ea typeface="Livvic"/>
                <a:cs typeface="Livvic"/>
                <a:sym typeface="Livvic"/>
              </a:rPr>
              <a:t>Mountains are habitats characterized by steep slopes, high altitude, and colder temperatures as you climb higher. They are home to unique plant and animal species adapted to survive in harsh conditions. Animals like mountain goats, snow leopards, and eagles can be found in mountainous regions.</a:t>
            </a:r>
            <a:endParaRPr/>
          </a:p>
        </p:txBody>
      </p:sp>
      <p:sp>
        <p:nvSpPr>
          <p:cNvPr id="281" name="Google Shape;281;p9"/>
          <p:cNvSpPr txBox="1"/>
          <p:nvPr/>
        </p:nvSpPr>
        <p:spPr>
          <a:xfrm>
            <a:off x="1028700" y="866659"/>
            <a:ext cx="7020754" cy="1910643"/>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027" u="none" cap="none" strike="noStrike">
                <a:solidFill>
                  <a:srgbClr val="FFFFFF"/>
                </a:solidFill>
                <a:latin typeface="Arial"/>
                <a:ea typeface="Arial"/>
                <a:cs typeface="Arial"/>
                <a:sym typeface="Arial"/>
              </a:rPr>
              <a:t>MOUNTAINS</a:t>
            </a:r>
            <a:endParaRPr/>
          </a:p>
        </p:txBody>
      </p:sp>
      <p:sp>
        <p:nvSpPr>
          <p:cNvPr id="282" name="Google Shape;282;p9"/>
          <p:cNvSpPr/>
          <p:nvPr/>
        </p:nvSpPr>
        <p:spPr>
          <a:xfrm>
            <a:off x="300319" y="9674292"/>
            <a:ext cx="2286211" cy="452070"/>
          </a:xfrm>
          <a:custGeom>
            <a:rect b="b" l="l" r="r" t="t"/>
            <a:pathLst>
              <a:path extrusionOk="0" h="452070" w="2286211">
                <a:moveTo>
                  <a:pt x="0" y="0"/>
                </a:moveTo>
                <a:lnTo>
                  <a:pt x="2286211" y="0"/>
                </a:lnTo>
                <a:lnTo>
                  <a:pt x="2286211" y="452070"/>
                </a:lnTo>
                <a:lnTo>
                  <a:pt x="0" y="452070"/>
                </a:lnTo>
                <a:lnTo>
                  <a:pt x="0" y="0"/>
                </a:lnTo>
                <a:close/>
              </a:path>
            </a:pathLst>
          </a:custGeom>
          <a:blipFill rotWithShape="1">
            <a:blip r:embed="rId4">
              <a:alphaModFix/>
            </a:blip>
            <a:stretch>
              <a:fillRect b="0" l="0" r="0" t="-12731"/>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Yüzeyler">
  <a:themeElements>
    <a:clrScheme name="Yüzeyler">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